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7"/>
  </p:notesMasterIdLst>
  <p:handoutMasterIdLst>
    <p:handoutMasterId r:id="rId28"/>
  </p:handoutMasterIdLst>
  <p:sldIdLst>
    <p:sldId id="332" r:id="rId2"/>
    <p:sldId id="265" r:id="rId3"/>
    <p:sldId id="359" r:id="rId4"/>
    <p:sldId id="274" r:id="rId5"/>
    <p:sldId id="337" r:id="rId6"/>
    <p:sldId id="329" r:id="rId7"/>
    <p:sldId id="333" r:id="rId8"/>
    <p:sldId id="277" r:id="rId9"/>
    <p:sldId id="295" r:id="rId10"/>
    <p:sldId id="328" r:id="rId11"/>
    <p:sldId id="338" r:id="rId12"/>
    <p:sldId id="351" r:id="rId13"/>
    <p:sldId id="352" r:id="rId14"/>
    <p:sldId id="358" r:id="rId15"/>
    <p:sldId id="353" r:id="rId16"/>
    <p:sldId id="360" r:id="rId17"/>
    <p:sldId id="356" r:id="rId18"/>
    <p:sldId id="357" r:id="rId19"/>
    <p:sldId id="361" r:id="rId20"/>
    <p:sldId id="362" r:id="rId21"/>
    <p:sldId id="363" r:id="rId22"/>
    <p:sldId id="365" r:id="rId23"/>
    <p:sldId id="354" r:id="rId24"/>
    <p:sldId id="355" r:id="rId25"/>
    <p:sldId id="336" r:id="rId26"/>
  </p:sldIdLst>
  <p:sldSz cx="9144000" cy="6858000" type="screen4x3"/>
  <p:notesSz cx="6889750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70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pos="2880">
          <p15:clr>
            <a:srgbClr val="A4A3A4"/>
          </p15:clr>
        </p15:guide>
        <p15:guide id="5" pos="5534">
          <p15:clr>
            <a:srgbClr val="A4A3A4"/>
          </p15:clr>
        </p15:guide>
        <p15:guide id="6" pos="3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5F5F5F"/>
    <a:srgbClr val="808080"/>
    <a:srgbClr val="B2B2B2"/>
    <a:srgbClr val="0066CC"/>
    <a:srgbClr val="FFFF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81" autoAdjust="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160"/>
        <p:guide orient="horz" pos="3770"/>
        <p:guide orient="horz" pos="2840"/>
        <p:guide pos="2880"/>
        <p:guide pos="5534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4C38-6543-4313-9A6F-1950819E81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B745AF7-1D1C-428B-AD6A-4C1AF7D19C9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Expressing Aims and Objectives</a:t>
          </a:r>
          <a:endParaRPr lang="en-US" dirty="0"/>
        </a:p>
      </dgm:t>
    </dgm:pt>
    <dgm:pt modelId="{8875E6DC-4E9B-44FA-9364-23E09354A728}" type="parTrans" cxnId="{F68F272D-5266-47F3-B246-BAB829558857}">
      <dgm:prSet/>
      <dgm:spPr/>
      <dgm:t>
        <a:bodyPr/>
        <a:lstStyle/>
        <a:p>
          <a:endParaRPr lang="en-US"/>
        </a:p>
      </dgm:t>
    </dgm:pt>
    <dgm:pt modelId="{2C43914A-AE45-43F7-964E-F2A5A4E18279}" type="sibTrans" cxnId="{F68F272D-5266-47F3-B246-BAB829558857}">
      <dgm:prSet/>
      <dgm:spPr/>
      <dgm:t>
        <a:bodyPr/>
        <a:lstStyle/>
        <a:p>
          <a:endParaRPr lang="en-US"/>
        </a:p>
      </dgm:t>
    </dgm:pt>
    <dgm:pt modelId="{D9E78F43-D22C-44D8-9EEC-9D9E1CECBE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can be either of your organisation or for each project in the organisation</a:t>
          </a:r>
          <a:endParaRPr lang="en-US" dirty="0"/>
        </a:p>
      </dgm:t>
    </dgm:pt>
    <dgm:pt modelId="{46FDE22C-9EDC-4930-BD67-650F159BF75B}" type="parTrans" cxnId="{31083707-5538-461D-9FDF-63EF231FE6CA}">
      <dgm:prSet/>
      <dgm:spPr/>
      <dgm:t>
        <a:bodyPr/>
        <a:lstStyle/>
        <a:p>
          <a:endParaRPr lang="en-US"/>
        </a:p>
      </dgm:t>
    </dgm:pt>
    <dgm:pt modelId="{2F0522D4-0CC7-4FA5-97C3-6E84224FFDA4}" type="sibTrans" cxnId="{31083707-5538-461D-9FDF-63EF231FE6CA}">
      <dgm:prSet/>
      <dgm:spPr/>
      <dgm:t>
        <a:bodyPr/>
        <a:lstStyle/>
        <a:p>
          <a:endParaRPr lang="en-US"/>
        </a:p>
      </dgm:t>
    </dgm:pt>
    <dgm:pt modelId="{78A9057C-27EC-4784-B01C-B0E1FB911BE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Understanding the current funding climate</a:t>
          </a:r>
        </a:p>
      </dgm:t>
    </dgm:pt>
    <dgm:pt modelId="{8CDD985D-3335-42A7-84D3-105D6B0B5531}" type="parTrans" cxnId="{1BA4267A-58F8-40BE-B6C4-0EECB9AFF8A0}">
      <dgm:prSet/>
      <dgm:spPr/>
      <dgm:t>
        <a:bodyPr/>
        <a:lstStyle/>
        <a:p>
          <a:endParaRPr lang="en-GB"/>
        </a:p>
      </dgm:t>
    </dgm:pt>
    <dgm:pt modelId="{C33B2DE2-A992-43E6-A0BE-8B9A1CFD1E55}" type="sibTrans" cxnId="{1BA4267A-58F8-40BE-B6C4-0EECB9AFF8A0}">
      <dgm:prSet/>
      <dgm:spPr/>
      <dgm:t>
        <a:bodyPr/>
        <a:lstStyle/>
        <a:p>
          <a:endParaRPr lang="en-GB"/>
        </a:p>
      </dgm:t>
    </dgm:pt>
    <dgm:pt modelId="{B5F70CFC-7E11-489C-A978-7D613243A921}" type="pres">
      <dgm:prSet presAssocID="{5E164C38-6543-4313-9A6F-1950819E8156}" presName="root" presStyleCnt="0">
        <dgm:presLayoutVars>
          <dgm:dir/>
          <dgm:resizeHandles val="exact"/>
        </dgm:presLayoutVars>
      </dgm:prSet>
      <dgm:spPr/>
    </dgm:pt>
    <dgm:pt modelId="{7D3525DF-5DFE-45FB-A447-550BE9EFD030}" type="pres">
      <dgm:prSet presAssocID="{DB745AF7-1D1C-428B-AD6A-4C1AF7D19C9A}" presName="compNode" presStyleCnt="0"/>
      <dgm:spPr/>
    </dgm:pt>
    <dgm:pt modelId="{76CDF34E-9CD7-41A9-883E-8713395F99A4}" type="pres">
      <dgm:prSet presAssocID="{DB745AF7-1D1C-428B-AD6A-4C1AF7D19C9A}" presName="bgRect" presStyleLbl="bgShp" presStyleIdx="0" presStyleCnt="3"/>
      <dgm:spPr/>
    </dgm:pt>
    <dgm:pt modelId="{E8747C8C-72D1-4D71-A227-19D0FB629650}" type="pres">
      <dgm:prSet presAssocID="{DB745AF7-1D1C-428B-AD6A-4C1AF7D19C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4531354-C5E2-4CDC-A262-7A8519855931}" type="pres">
      <dgm:prSet presAssocID="{DB745AF7-1D1C-428B-AD6A-4C1AF7D19C9A}" presName="spaceRect" presStyleCnt="0"/>
      <dgm:spPr/>
    </dgm:pt>
    <dgm:pt modelId="{62F7F533-0386-4B7E-B2D4-02F14B2D3848}" type="pres">
      <dgm:prSet presAssocID="{DB745AF7-1D1C-428B-AD6A-4C1AF7D19C9A}" presName="parTx" presStyleLbl="revTx" presStyleIdx="0" presStyleCnt="3">
        <dgm:presLayoutVars>
          <dgm:chMax val="0"/>
          <dgm:chPref val="0"/>
        </dgm:presLayoutVars>
      </dgm:prSet>
      <dgm:spPr/>
    </dgm:pt>
    <dgm:pt modelId="{51368430-0B08-4772-935C-7023A4BE5D29}" type="pres">
      <dgm:prSet presAssocID="{2C43914A-AE45-43F7-964E-F2A5A4E18279}" presName="sibTrans" presStyleCnt="0"/>
      <dgm:spPr/>
    </dgm:pt>
    <dgm:pt modelId="{09080195-1F32-4932-8DEA-1538D1995AD9}" type="pres">
      <dgm:prSet presAssocID="{D9E78F43-D22C-44D8-9EEC-9D9E1CECBE51}" presName="compNode" presStyleCnt="0"/>
      <dgm:spPr/>
    </dgm:pt>
    <dgm:pt modelId="{8D64F23E-B8A9-4DE6-A2CD-5F678DAB5C77}" type="pres">
      <dgm:prSet presAssocID="{D9E78F43-D22C-44D8-9EEC-9D9E1CECBE51}" presName="bgRect" presStyleLbl="bgShp" presStyleIdx="1" presStyleCnt="3"/>
      <dgm:spPr/>
    </dgm:pt>
    <dgm:pt modelId="{5BE9B46A-0862-4CB6-8141-3249A5C8121B}" type="pres">
      <dgm:prSet presAssocID="{D9E78F43-D22C-44D8-9EEC-9D9E1CECBE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46F0568-115F-4CC5-AE52-309147F89163}" type="pres">
      <dgm:prSet presAssocID="{D9E78F43-D22C-44D8-9EEC-9D9E1CECBE51}" presName="spaceRect" presStyleCnt="0"/>
      <dgm:spPr/>
    </dgm:pt>
    <dgm:pt modelId="{EF7574B8-ECDB-4244-9E71-7212AAA95E59}" type="pres">
      <dgm:prSet presAssocID="{D9E78F43-D22C-44D8-9EEC-9D9E1CECBE51}" presName="parTx" presStyleLbl="revTx" presStyleIdx="1" presStyleCnt="3">
        <dgm:presLayoutVars>
          <dgm:chMax val="0"/>
          <dgm:chPref val="0"/>
        </dgm:presLayoutVars>
      </dgm:prSet>
      <dgm:spPr/>
    </dgm:pt>
    <dgm:pt modelId="{305532EB-2DE5-4554-AA34-DA6D237EA1C8}" type="pres">
      <dgm:prSet presAssocID="{2F0522D4-0CC7-4FA5-97C3-6E84224FFDA4}" presName="sibTrans" presStyleCnt="0"/>
      <dgm:spPr/>
    </dgm:pt>
    <dgm:pt modelId="{E18C8F77-5070-40A0-88F8-8FBA983A68DC}" type="pres">
      <dgm:prSet presAssocID="{78A9057C-27EC-4784-B01C-B0E1FB911BEE}" presName="compNode" presStyleCnt="0"/>
      <dgm:spPr/>
    </dgm:pt>
    <dgm:pt modelId="{9A644632-7259-4683-A996-D8DF4ED49240}" type="pres">
      <dgm:prSet presAssocID="{78A9057C-27EC-4784-B01C-B0E1FB911BEE}" presName="bgRect" presStyleLbl="bgShp" presStyleIdx="2" presStyleCnt="3"/>
      <dgm:spPr/>
    </dgm:pt>
    <dgm:pt modelId="{520A89D1-633E-485B-B28D-6051171DDE9F}" type="pres">
      <dgm:prSet presAssocID="{78A9057C-27EC-4784-B01C-B0E1FB911BEE}" presName="iconRect" presStyleLbl="node1" presStyleIdx="2" presStyleCnt="3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acks of gold coins"/>
        </a:ext>
      </dgm:extLst>
    </dgm:pt>
    <dgm:pt modelId="{D5C08C06-8203-4736-97CD-11F7E2A6D5BE}" type="pres">
      <dgm:prSet presAssocID="{78A9057C-27EC-4784-B01C-B0E1FB911BEE}" presName="spaceRect" presStyleCnt="0"/>
      <dgm:spPr/>
    </dgm:pt>
    <dgm:pt modelId="{DFC61208-8742-4DFA-BE5F-65DB597A44F0}" type="pres">
      <dgm:prSet presAssocID="{78A9057C-27EC-4784-B01C-B0E1FB911B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083707-5538-461D-9FDF-63EF231FE6CA}" srcId="{5E164C38-6543-4313-9A6F-1950819E8156}" destId="{D9E78F43-D22C-44D8-9EEC-9D9E1CECBE51}" srcOrd="1" destOrd="0" parTransId="{46FDE22C-9EDC-4930-BD67-650F159BF75B}" sibTransId="{2F0522D4-0CC7-4FA5-97C3-6E84224FFDA4}"/>
    <dgm:cxn modelId="{F68F272D-5266-47F3-B246-BAB829558857}" srcId="{5E164C38-6543-4313-9A6F-1950819E8156}" destId="{DB745AF7-1D1C-428B-AD6A-4C1AF7D19C9A}" srcOrd="0" destOrd="0" parTransId="{8875E6DC-4E9B-44FA-9364-23E09354A728}" sibTransId="{2C43914A-AE45-43F7-964E-F2A5A4E18279}"/>
    <dgm:cxn modelId="{1BA4267A-58F8-40BE-B6C4-0EECB9AFF8A0}" srcId="{5E164C38-6543-4313-9A6F-1950819E8156}" destId="{78A9057C-27EC-4784-B01C-B0E1FB911BEE}" srcOrd="2" destOrd="0" parTransId="{8CDD985D-3335-42A7-84D3-105D6B0B5531}" sibTransId="{C33B2DE2-A992-43E6-A0BE-8B9A1CFD1E55}"/>
    <dgm:cxn modelId="{14E1BD93-8CA7-4AAF-A566-649A7E4C1640}" type="presOf" srcId="{DB745AF7-1D1C-428B-AD6A-4C1AF7D19C9A}" destId="{62F7F533-0386-4B7E-B2D4-02F14B2D3848}" srcOrd="0" destOrd="0" presId="urn:microsoft.com/office/officeart/2018/2/layout/IconVerticalSolidList"/>
    <dgm:cxn modelId="{EB9D05A3-F761-470B-8765-62D198BF0BA8}" type="presOf" srcId="{78A9057C-27EC-4784-B01C-B0E1FB911BEE}" destId="{DFC61208-8742-4DFA-BE5F-65DB597A44F0}" srcOrd="0" destOrd="0" presId="urn:microsoft.com/office/officeart/2018/2/layout/IconVerticalSolidList"/>
    <dgm:cxn modelId="{F0F455F3-B79F-4783-A2B7-606D181F9BD5}" type="presOf" srcId="{5E164C38-6543-4313-9A6F-1950819E8156}" destId="{B5F70CFC-7E11-489C-A978-7D613243A921}" srcOrd="0" destOrd="0" presId="urn:microsoft.com/office/officeart/2018/2/layout/IconVerticalSolidList"/>
    <dgm:cxn modelId="{D775C5F9-2011-42BD-BFCA-6DBF6FAA0225}" type="presOf" srcId="{D9E78F43-D22C-44D8-9EEC-9D9E1CECBE51}" destId="{EF7574B8-ECDB-4244-9E71-7212AAA95E59}" srcOrd="0" destOrd="0" presId="urn:microsoft.com/office/officeart/2018/2/layout/IconVerticalSolidList"/>
    <dgm:cxn modelId="{3DD55247-4576-471B-A4A7-C21E5F14A834}" type="presParOf" srcId="{B5F70CFC-7E11-489C-A978-7D613243A921}" destId="{7D3525DF-5DFE-45FB-A447-550BE9EFD030}" srcOrd="0" destOrd="0" presId="urn:microsoft.com/office/officeart/2018/2/layout/IconVerticalSolidList"/>
    <dgm:cxn modelId="{EC792BC6-2A8D-4565-BFF9-0D32242537A0}" type="presParOf" srcId="{7D3525DF-5DFE-45FB-A447-550BE9EFD030}" destId="{76CDF34E-9CD7-41A9-883E-8713395F99A4}" srcOrd="0" destOrd="0" presId="urn:microsoft.com/office/officeart/2018/2/layout/IconVerticalSolidList"/>
    <dgm:cxn modelId="{E3F1C502-1CAD-472D-92CE-D1275388BB70}" type="presParOf" srcId="{7D3525DF-5DFE-45FB-A447-550BE9EFD030}" destId="{E8747C8C-72D1-4D71-A227-19D0FB629650}" srcOrd="1" destOrd="0" presId="urn:microsoft.com/office/officeart/2018/2/layout/IconVerticalSolidList"/>
    <dgm:cxn modelId="{1BD37C44-A576-48C8-883A-E35D245C32D2}" type="presParOf" srcId="{7D3525DF-5DFE-45FB-A447-550BE9EFD030}" destId="{D4531354-C5E2-4CDC-A262-7A8519855931}" srcOrd="2" destOrd="0" presId="urn:microsoft.com/office/officeart/2018/2/layout/IconVerticalSolidList"/>
    <dgm:cxn modelId="{28A54162-0BAD-4698-A94B-A54376A004C6}" type="presParOf" srcId="{7D3525DF-5DFE-45FB-A447-550BE9EFD030}" destId="{62F7F533-0386-4B7E-B2D4-02F14B2D3848}" srcOrd="3" destOrd="0" presId="urn:microsoft.com/office/officeart/2018/2/layout/IconVerticalSolidList"/>
    <dgm:cxn modelId="{677B65FF-EE07-467E-B988-788ECFD1B881}" type="presParOf" srcId="{B5F70CFC-7E11-489C-A978-7D613243A921}" destId="{51368430-0B08-4772-935C-7023A4BE5D29}" srcOrd="1" destOrd="0" presId="urn:microsoft.com/office/officeart/2018/2/layout/IconVerticalSolidList"/>
    <dgm:cxn modelId="{3C58A484-2F37-4E34-9A7E-4F540C369066}" type="presParOf" srcId="{B5F70CFC-7E11-489C-A978-7D613243A921}" destId="{09080195-1F32-4932-8DEA-1538D1995AD9}" srcOrd="2" destOrd="0" presId="urn:microsoft.com/office/officeart/2018/2/layout/IconVerticalSolidList"/>
    <dgm:cxn modelId="{135029D0-E6F3-4892-B245-D4D330E097EC}" type="presParOf" srcId="{09080195-1F32-4932-8DEA-1538D1995AD9}" destId="{8D64F23E-B8A9-4DE6-A2CD-5F678DAB5C77}" srcOrd="0" destOrd="0" presId="urn:microsoft.com/office/officeart/2018/2/layout/IconVerticalSolidList"/>
    <dgm:cxn modelId="{48994175-623D-4FC9-A745-F024878EB134}" type="presParOf" srcId="{09080195-1F32-4932-8DEA-1538D1995AD9}" destId="{5BE9B46A-0862-4CB6-8141-3249A5C8121B}" srcOrd="1" destOrd="0" presId="urn:microsoft.com/office/officeart/2018/2/layout/IconVerticalSolidList"/>
    <dgm:cxn modelId="{B331480D-5DB6-454A-90AF-3C05E7E104E8}" type="presParOf" srcId="{09080195-1F32-4932-8DEA-1538D1995AD9}" destId="{846F0568-115F-4CC5-AE52-309147F89163}" srcOrd="2" destOrd="0" presId="urn:microsoft.com/office/officeart/2018/2/layout/IconVerticalSolidList"/>
    <dgm:cxn modelId="{C8FCBEB1-7109-47CE-933C-4CF1FDEAE285}" type="presParOf" srcId="{09080195-1F32-4932-8DEA-1538D1995AD9}" destId="{EF7574B8-ECDB-4244-9E71-7212AAA95E59}" srcOrd="3" destOrd="0" presId="urn:microsoft.com/office/officeart/2018/2/layout/IconVerticalSolidList"/>
    <dgm:cxn modelId="{4570B6FE-C922-47D4-AF04-4AE183EBA5E1}" type="presParOf" srcId="{B5F70CFC-7E11-489C-A978-7D613243A921}" destId="{305532EB-2DE5-4554-AA34-DA6D237EA1C8}" srcOrd="3" destOrd="0" presId="urn:microsoft.com/office/officeart/2018/2/layout/IconVerticalSolidList"/>
    <dgm:cxn modelId="{15373285-B23C-4C81-9C99-4B0AE3B3DF90}" type="presParOf" srcId="{B5F70CFC-7E11-489C-A978-7D613243A921}" destId="{E18C8F77-5070-40A0-88F8-8FBA983A68DC}" srcOrd="4" destOrd="0" presId="urn:microsoft.com/office/officeart/2018/2/layout/IconVerticalSolidList"/>
    <dgm:cxn modelId="{F94067C2-7F6D-4314-A7B3-0FA5E651C6A8}" type="presParOf" srcId="{E18C8F77-5070-40A0-88F8-8FBA983A68DC}" destId="{9A644632-7259-4683-A996-D8DF4ED49240}" srcOrd="0" destOrd="0" presId="urn:microsoft.com/office/officeart/2018/2/layout/IconVerticalSolidList"/>
    <dgm:cxn modelId="{F6E72A59-419D-4784-9CB3-6766EFBA0718}" type="presParOf" srcId="{E18C8F77-5070-40A0-88F8-8FBA983A68DC}" destId="{520A89D1-633E-485B-B28D-6051171DDE9F}" srcOrd="1" destOrd="0" presId="urn:microsoft.com/office/officeart/2018/2/layout/IconVerticalSolidList"/>
    <dgm:cxn modelId="{9C450160-63A4-4583-9368-AB99B1A1EBDB}" type="presParOf" srcId="{E18C8F77-5070-40A0-88F8-8FBA983A68DC}" destId="{D5C08C06-8203-4736-97CD-11F7E2A6D5BE}" srcOrd="2" destOrd="0" presId="urn:microsoft.com/office/officeart/2018/2/layout/IconVerticalSolidList"/>
    <dgm:cxn modelId="{CBBC47C0-1A31-4CD4-AB06-E2B2B47918C6}" type="presParOf" srcId="{E18C8F77-5070-40A0-88F8-8FBA983A68DC}" destId="{DFC61208-8742-4DFA-BE5F-65DB597A44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CAC9B-243E-47AB-9BDF-C125BEEA889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13F0B6-63E3-4E0D-85BA-4534789CF4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of organisation</a:t>
          </a:r>
          <a:endParaRPr lang="en-US" dirty="0"/>
        </a:p>
      </dgm:t>
    </dgm:pt>
    <dgm:pt modelId="{45D03D35-ECF3-47E0-A705-109CE8D57A31}" type="parTrans" cxnId="{098D38F5-204D-4F5A-97F7-C17CCD39F3F7}">
      <dgm:prSet/>
      <dgm:spPr/>
      <dgm:t>
        <a:bodyPr/>
        <a:lstStyle/>
        <a:p>
          <a:endParaRPr lang="en-US"/>
        </a:p>
      </dgm:t>
    </dgm:pt>
    <dgm:pt modelId="{69B016BE-4DB9-4A2E-95C9-B750EEBC4A97}" type="sibTrans" cxnId="{098D38F5-204D-4F5A-97F7-C17CCD39F3F7}">
      <dgm:prSet/>
      <dgm:spPr/>
      <dgm:t>
        <a:bodyPr/>
        <a:lstStyle/>
        <a:p>
          <a:endParaRPr lang="en-US"/>
        </a:p>
      </dgm:t>
    </dgm:pt>
    <dgm:pt modelId="{64B06F44-09EF-4CBB-A8A0-C3CB30855F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a worker</a:t>
          </a:r>
          <a:endParaRPr lang="en-US" dirty="0"/>
        </a:p>
      </dgm:t>
    </dgm:pt>
    <dgm:pt modelId="{5AF75C70-FEEB-4C5C-ACE3-54DF388CF933}" type="parTrans" cxnId="{ECD6484B-3929-4B54-B9D0-B95AD249244C}">
      <dgm:prSet/>
      <dgm:spPr/>
      <dgm:t>
        <a:bodyPr/>
        <a:lstStyle/>
        <a:p>
          <a:endParaRPr lang="en-US"/>
        </a:p>
      </dgm:t>
    </dgm:pt>
    <dgm:pt modelId="{CAABFB36-F6FD-403C-B238-1F456C26B3E4}" type="sibTrans" cxnId="{ECD6484B-3929-4B54-B9D0-B95AD249244C}">
      <dgm:prSet/>
      <dgm:spPr/>
      <dgm:t>
        <a:bodyPr/>
        <a:lstStyle/>
        <a:p>
          <a:endParaRPr lang="en-US"/>
        </a:p>
      </dgm:t>
    </dgm:pt>
    <dgm:pt modelId="{94A0B729-376A-44E6-88BF-8660C158B1A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a project</a:t>
          </a:r>
          <a:endParaRPr lang="en-US" dirty="0"/>
        </a:p>
      </dgm:t>
    </dgm:pt>
    <dgm:pt modelId="{26417D47-E45A-4B3A-BC2D-118E18C91803}" type="parTrans" cxnId="{D39A744B-0A06-498F-9982-3DCA81C6D5AF}">
      <dgm:prSet/>
      <dgm:spPr/>
      <dgm:t>
        <a:bodyPr/>
        <a:lstStyle/>
        <a:p>
          <a:endParaRPr lang="en-US"/>
        </a:p>
      </dgm:t>
    </dgm:pt>
    <dgm:pt modelId="{1AE95947-703E-4519-8BDA-7088071AD6A0}" type="sibTrans" cxnId="{D39A744B-0A06-498F-9982-3DCA81C6D5AF}">
      <dgm:prSet/>
      <dgm:spPr/>
      <dgm:t>
        <a:bodyPr/>
        <a:lstStyle/>
        <a:p>
          <a:endParaRPr lang="en-US"/>
        </a:p>
      </dgm:t>
    </dgm:pt>
    <dgm:pt modelId="{C11F45C3-3587-43C6-9774-E05C339B620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particular parts of services</a:t>
          </a:r>
          <a:endParaRPr lang="en-US" dirty="0"/>
        </a:p>
      </dgm:t>
    </dgm:pt>
    <dgm:pt modelId="{F5EA152C-BD48-4CC0-8652-55652E4FCB11}" type="parTrans" cxnId="{57AAE5D7-EDB8-4016-9871-8D52081F8433}">
      <dgm:prSet/>
      <dgm:spPr/>
      <dgm:t>
        <a:bodyPr/>
        <a:lstStyle/>
        <a:p>
          <a:endParaRPr lang="en-US"/>
        </a:p>
      </dgm:t>
    </dgm:pt>
    <dgm:pt modelId="{1F4E34FB-0FEB-418F-98BF-38C493894C59}" type="sibTrans" cxnId="{57AAE5D7-EDB8-4016-9871-8D52081F8433}">
      <dgm:prSet/>
      <dgm:spPr/>
      <dgm:t>
        <a:bodyPr/>
        <a:lstStyle/>
        <a:p>
          <a:endParaRPr lang="en-US"/>
        </a:p>
      </dgm:t>
    </dgm:pt>
    <dgm:pt modelId="{5FED6838-C0FA-4CFE-AA5D-DB4F0B54CF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individual service users.</a:t>
          </a:r>
          <a:endParaRPr lang="en-US" dirty="0"/>
        </a:p>
      </dgm:t>
    </dgm:pt>
    <dgm:pt modelId="{70CB4DDB-657E-4C25-AC90-B02907B5F679}" type="parTrans" cxnId="{B8896538-FB2C-4225-8E0F-9051AB33CA5E}">
      <dgm:prSet/>
      <dgm:spPr/>
      <dgm:t>
        <a:bodyPr/>
        <a:lstStyle/>
        <a:p>
          <a:endParaRPr lang="en-US"/>
        </a:p>
      </dgm:t>
    </dgm:pt>
    <dgm:pt modelId="{A6F9CA14-CEDF-4E10-926B-969DF8E3C003}" type="sibTrans" cxnId="{B8896538-FB2C-4225-8E0F-9051AB33CA5E}">
      <dgm:prSet/>
      <dgm:spPr/>
      <dgm:t>
        <a:bodyPr/>
        <a:lstStyle/>
        <a:p>
          <a:endParaRPr lang="en-US"/>
        </a:p>
      </dgm:t>
    </dgm:pt>
    <dgm:pt modelId="{D95AA64E-38D4-4DCE-86CF-E835666CDD1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Changes for the community</a:t>
          </a:r>
          <a:endParaRPr lang="en-US" dirty="0"/>
        </a:p>
      </dgm:t>
    </dgm:pt>
    <dgm:pt modelId="{9409CF96-9C55-4AB5-9CF0-3E93AD1157BC}" type="parTrans" cxnId="{19128015-317F-4D24-8877-78A9D112BEBA}">
      <dgm:prSet/>
      <dgm:spPr/>
      <dgm:t>
        <a:bodyPr/>
        <a:lstStyle/>
        <a:p>
          <a:endParaRPr lang="en-US"/>
        </a:p>
      </dgm:t>
    </dgm:pt>
    <dgm:pt modelId="{96E06EDE-EDB5-4527-B55D-35C1228FB0F5}" type="sibTrans" cxnId="{19128015-317F-4D24-8877-78A9D112BEBA}">
      <dgm:prSet/>
      <dgm:spPr/>
      <dgm:t>
        <a:bodyPr/>
        <a:lstStyle/>
        <a:p>
          <a:endParaRPr lang="en-US"/>
        </a:p>
      </dgm:t>
    </dgm:pt>
    <dgm:pt modelId="{3164F595-3C8C-4725-B28B-5B39A6081D25}" type="pres">
      <dgm:prSet presAssocID="{16ACAC9B-243E-47AB-9BDF-C125BEEA889F}" presName="root" presStyleCnt="0">
        <dgm:presLayoutVars>
          <dgm:dir/>
          <dgm:resizeHandles val="exact"/>
        </dgm:presLayoutVars>
      </dgm:prSet>
      <dgm:spPr/>
    </dgm:pt>
    <dgm:pt modelId="{8B09026C-A110-4FC0-8F59-080DC3DCC783}" type="pres">
      <dgm:prSet presAssocID="{E813F0B6-63E3-4E0D-85BA-4534789CF4D2}" presName="compNode" presStyleCnt="0"/>
      <dgm:spPr/>
    </dgm:pt>
    <dgm:pt modelId="{421420DD-73CB-4F00-97F3-0A4FC76E6CA6}" type="pres">
      <dgm:prSet presAssocID="{E813F0B6-63E3-4E0D-85BA-4534789CF4D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g"/>
        </a:ext>
      </dgm:extLst>
    </dgm:pt>
    <dgm:pt modelId="{4B090502-AC72-4240-B8BB-79E1E4B23933}" type="pres">
      <dgm:prSet presAssocID="{E813F0B6-63E3-4E0D-85BA-4534789CF4D2}" presName="spaceRect" presStyleCnt="0"/>
      <dgm:spPr/>
    </dgm:pt>
    <dgm:pt modelId="{78BE462D-2EB5-4C51-9CB5-A8E762702581}" type="pres">
      <dgm:prSet presAssocID="{E813F0B6-63E3-4E0D-85BA-4534789CF4D2}" presName="textRect" presStyleLbl="revTx" presStyleIdx="0" presStyleCnt="6">
        <dgm:presLayoutVars>
          <dgm:chMax val="1"/>
          <dgm:chPref val="1"/>
        </dgm:presLayoutVars>
      </dgm:prSet>
      <dgm:spPr/>
    </dgm:pt>
    <dgm:pt modelId="{4B379613-13D3-448B-9247-780CF0D22ABD}" type="pres">
      <dgm:prSet presAssocID="{69B016BE-4DB9-4A2E-95C9-B750EEBC4A97}" presName="sibTrans" presStyleCnt="0"/>
      <dgm:spPr/>
    </dgm:pt>
    <dgm:pt modelId="{F14A4E59-368E-4986-AE02-ECCC7DF7C318}" type="pres">
      <dgm:prSet presAssocID="{64B06F44-09EF-4CBB-A8A0-C3CB30855F50}" presName="compNode" presStyleCnt="0"/>
      <dgm:spPr/>
    </dgm:pt>
    <dgm:pt modelId="{6B6DFF23-ABE7-4AA9-B406-D4843B8CBFF7}" type="pres">
      <dgm:prSet presAssocID="{64B06F44-09EF-4CBB-A8A0-C3CB30855F5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229D10AF-5FC6-4F50-8A21-5B010CDBCF9A}" type="pres">
      <dgm:prSet presAssocID="{64B06F44-09EF-4CBB-A8A0-C3CB30855F50}" presName="spaceRect" presStyleCnt="0"/>
      <dgm:spPr/>
    </dgm:pt>
    <dgm:pt modelId="{51215E75-58FD-44BB-9D1D-748D45B7F8D1}" type="pres">
      <dgm:prSet presAssocID="{64B06F44-09EF-4CBB-A8A0-C3CB30855F50}" presName="textRect" presStyleLbl="revTx" presStyleIdx="1" presStyleCnt="6">
        <dgm:presLayoutVars>
          <dgm:chMax val="1"/>
          <dgm:chPref val="1"/>
        </dgm:presLayoutVars>
      </dgm:prSet>
      <dgm:spPr/>
    </dgm:pt>
    <dgm:pt modelId="{5B6EA36A-6650-41BB-9082-31BB714AA581}" type="pres">
      <dgm:prSet presAssocID="{CAABFB36-F6FD-403C-B238-1F456C26B3E4}" presName="sibTrans" presStyleCnt="0"/>
      <dgm:spPr/>
    </dgm:pt>
    <dgm:pt modelId="{D8A3064E-2469-412A-87B7-987D6A532EA4}" type="pres">
      <dgm:prSet presAssocID="{94A0B729-376A-44E6-88BF-8660C158B1A6}" presName="compNode" presStyleCnt="0"/>
      <dgm:spPr/>
    </dgm:pt>
    <dgm:pt modelId="{C4D17CDB-BD12-4C51-A4E3-03B47354980C}" type="pres">
      <dgm:prSet presAssocID="{94A0B729-376A-44E6-88BF-8660C158B1A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 Team Project"/>
        </a:ext>
      </dgm:extLst>
    </dgm:pt>
    <dgm:pt modelId="{6EA30F33-11C8-46C4-8055-D230472F65AB}" type="pres">
      <dgm:prSet presAssocID="{94A0B729-376A-44E6-88BF-8660C158B1A6}" presName="spaceRect" presStyleCnt="0"/>
      <dgm:spPr/>
    </dgm:pt>
    <dgm:pt modelId="{A03482D3-DE75-4F30-B925-DC8C92A09874}" type="pres">
      <dgm:prSet presAssocID="{94A0B729-376A-44E6-88BF-8660C158B1A6}" presName="textRect" presStyleLbl="revTx" presStyleIdx="2" presStyleCnt="6">
        <dgm:presLayoutVars>
          <dgm:chMax val="1"/>
          <dgm:chPref val="1"/>
        </dgm:presLayoutVars>
      </dgm:prSet>
      <dgm:spPr/>
    </dgm:pt>
    <dgm:pt modelId="{F3319E12-05DF-45CA-AC45-CA8070C5D231}" type="pres">
      <dgm:prSet presAssocID="{1AE95947-703E-4519-8BDA-7088071AD6A0}" presName="sibTrans" presStyleCnt="0"/>
      <dgm:spPr/>
    </dgm:pt>
    <dgm:pt modelId="{211409AA-42FA-4EDB-B3B1-A7EB385C39E0}" type="pres">
      <dgm:prSet presAssocID="{C11F45C3-3587-43C6-9774-E05C339B620E}" presName="compNode" presStyleCnt="0"/>
      <dgm:spPr/>
    </dgm:pt>
    <dgm:pt modelId="{E2FD5F5E-F07B-4FCA-A5B1-222B30A88437}" type="pres">
      <dgm:prSet presAssocID="{C11F45C3-3587-43C6-9774-E05C339B620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ary"/>
        </a:ext>
      </dgm:extLst>
    </dgm:pt>
    <dgm:pt modelId="{10EF09F1-DF5F-4535-9603-E91ED21CAD3E}" type="pres">
      <dgm:prSet presAssocID="{C11F45C3-3587-43C6-9774-E05C339B620E}" presName="spaceRect" presStyleCnt="0"/>
      <dgm:spPr/>
    </dgm:pt>
    <dgm:pt modelId="{C4B43671-74BF-48CD-B274-FF782321550B}" type="pres">
      <dgm:prSet presAssocID="{C11F45C3-3587-43C6-9774-E05C339B620E}" presName="textRect" presStyleLbl="revTx" presStyleIdx="3" presStyleCnt="6">
        <dgm:presLayoutVars>
          <dgm:chMax val="1"/>
          <dgm:chPref val="1"/>
        </dgm:presLayoutVars>
      </dgm:prSet>
      <dgm:spPr/>
    </dgm:pt>
    <dgm:pt modelId="{A5D5C441-C485-42F2-9D46-DA7C253D2CDC}" type="pres">
      <dgm:prSet presAssocID="{1F4E34FB-0FEB-418F-98BF-38C493894C59}" presName="sibTrans" presStyleCnt="0"/>
      <dgm:spPr/>
    </dgm:pt>
    <dgm:pt modelId="{FB9D43B9-B794-4CB8-A2C1-32B05DB527DE}" type="pres">
      <dgm:prSet presAssocID="{5FED6838-C0FA-4CFE-AA5D-DB4F0B54CF36}" presName="compNode" presStyleCnt="0"/>
      <dgm:spPr/>
    </dgm:pt>
    <dgm:pt modelId="{3D7E98D3-F1A8-418F-B992-B5A24642FAD1}" type="pres">
      <dgm:prSet presAssocID="{5FED6838-C0FA-4CFE-AA5D-DB4F0B54CF3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CF7A8BB-53F0-4C0C-9056-CB493184B071}" type="pres">
      <dgm:prSet presAssocID="{5FED6838-C0FA-4CFE-AA5D-DB4F0B54CF36}" presName="spaceRect" presStyleCnt="0"/>
      <dgm:spPr/>
    </dgm:pt>
    <dgm:pt modelId="{46BFB81A-9BEE-46F9-B6D0-D14092571800}" type="pres">
      <dgm:prSet presAssocID="{5FED6838-C0FA-4CFE-AA5D-DB4F0B54CF36}" presName="textRect" presStyleLbl="revTx" presStyleIdx="4" presStyleCnt="6">
        <dgm:presLayoutVars>
          <dgm:chMax val="1"/>
          <dgm:chPref val="1"/>
        </dgm:presLayoutVars>
      </dgm:prSet>
      <dgm:spPr/>
    </dgm:pt>
    <dgm:pt modelId="{5870991F-4D4C-40F5-960D-26A9B23B0041}" type="pres">
      <dgm:prSet presAssocID="{A6F9CA14-CEDF-4E10-926B-969DF8E3C003}" presName="sibTrans" presStyleCnt="0"/>
      <dgm:spPr/>
    </dgm:pt>
    <dgm:pt modelId="{2F256859-15FA-44B5-B7E8-623470177855}" type="pres">
      <dgm:prSet presAssocID="{D95AA64E-38D4-4DCE-86CF-E835666CDD10}" presName="compNode" presStyleCnt="0"/>
      <dgm:spPr/>
    </dgm:pt>
    <dgm:pt modelId="{174E3F48-9BFB-485E-B8FE-F30A729B6C9E}" type="pres">
      <dgm:prSet presAssocID="{D95AA64E-38D4-4DCE-86CF-E835666CDD1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9AFB1B5C-EDD3-4DBD-88BB-6698C7F914EA}" type="pres">
      <dgm:prSet presAssocID="{D95AA64E-38D4-4DCE-86CF-E835666CDD10}" presName="spaceRect" presStyleCnt="0"/>
      <dgm:spPr/>
    </dgm:pt>
    <dgm:pt modelId="{F9C4D55E-E597-4CEA-871F-8EEAAFF1729F}" type="pres">
      <dgm:prSet presAssocID="{D95AA64E-38D4-4DCE-86CF-E835666CDD1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9128015-317F-4D24-8877-78A9D112BEBA}" srcId="{16ACAC9B-243E-47AB-9BDF-C125BEEA889F}" destId="{D95AA64E-38D4-4DCE-86CF-E835666CDD10}" srcOrd="5" destOrd="0" parTransId="{9409CF96-9C55-4AB5-9CF0-3E93AD1157BC}" sibTransId="{96E06EDE-EDB5-4527-B55D-35C1228FB0F5}"/>
    <dgm:cxn modelId="{5CBD491C-5B53-4815-A44C-416718306D50}" type="presOf" srcId="{C11F45C3-3587-43C6-9774-E05C339B620E}" destId="{C4B43671-74BF-48CD-B274-FF782321550B}" srcOrd="0" destOrd="0" presId="urn:microsoft.com/office/officeart/2018/2/layout/IconLabelList"/>
    <dgm:cxn modelId="{B8896538-FB2C-4225-8E0F-9051AB33CA5E}" srcId="{16ACAC9B-243E-47AB-9BDF-C125BEEA889F}" destId="{5FED6838-C0FA-4CFE-AA5D-DB4F0B54CF36}" srcOrd="4" destOrd="0" parTransId="{70CB4DDB-657E-4C25-AC90-B02907B5F679}" sibTransId="{A6F9CA14-CEDF-4E10-926B-969DF8E3C003}"/>
    <dgm:cxn modelId="{CBD55761-384B-49A8-8AED-C51F41A3BACF}" type="presOf" srcId="{64B06F44-09EF-4CBB-A8A0-C3CB30855F50}" destId="{51215E75-58FD-44BB-9D1D-748D45B7F8D1}" srcOrd="0" destOrd="0" presId="urn:microsoft.com/office/officeart/2018/2/layout/IconLabelList"/>
    <dgm:cxn modelId="{ECD6484B-3929-4B54-B9D0-B95AD249244C}" srcId="{16ACAC9B-243E-47AB-9BDF-C125BEEA889F}" destId="{64B06F44-09EF-4CBB-A8A0-C3CB30855F50}" srcOrd="1" destOrd="0" parTransId="{5AF75C70-FEEB-4C5C-ACE3-54DF388CF933}" sibTransId="{CAABFB36-F6FD-403C-B238-1F456C26B3E4}"/>
    <dgm:cxn modelId="{D39A744B-0A06-498F-9982-3DCA81C6D5AF}" srcId="{16ACAC9B-243E-47AB-9BDF-C125BEEA889F}" destId="{94A0B729-376A-44E6-88BF-8660C158B1A6}" srcOrd="2" destOrd="0" parTransId="{26417D47-E45A-4B3A-BC2D-118E18C91803}" sibTransId="{1AE95947-703E-4519-8BDA-7088071AD6A0}"/>
    <dgm:cxn modelId="{8E7752AC-94C2-4E44-AE64-61DA4342198A}" type="presOf" srcId="{D95AA64E-38D4-4DCE-86CF-E835666CDD10}" destId="{F9C4D55E-E597-4CEA-871F-8EEAAFF1729F}" srcOrd="0" destOrd="0" presId="urn:microsoft.com/office/officeart/2018/2/layout/IconLabelList"/>
    <dgm:cxn modelId="{062481BB-C8B4-4D41-A61E-477A79303224}" type="presOf" srcId="{94A0B729-376A-44E6-88BF-8660C158B1A6}" destId="{A03482D3-DE75-4F30-B925-DC8C92A09874}" srcOrd="0" destOrd="0" presId="urn:microsoft.com/office/officeart/2018/2/layout/IconLabelList"/>
    <dgm:cxn modelId="{57AAE5D7-EDB8-4016-9871-8D52081F8433}" srcId="{16ACAC9B-243E-47AB-9BDF-C125BEEA889F}" destId="{C11F45C3-3587-43C6-9774-E05C339B620E}" srcOrd="3" destOrd="0" parTransId="{F5EA152C-BD48-4CC0-8652-55652E4FCB11}" sibTransId="{1F4E34FB-0FEB-418F-98BF-38C493894C59}"/>
    <dgm:cxn modelId="{94065FEF-498C-4E00-9DB9-88AB13CF0DB7}" type="presOf" srcId="{5FED6838-C0FA-4CFE-AA5D-DB4F0B54CF36}" destId="{46BFB81A-9BEE-46F9-B6D0-D14092571800}" srcOrd="0" destOrd="0" presId="urn:microsoft.com/office/officeart/2018/2/layout/IconLabelList"/>
    <dgm:cxn modelId="{9D3C1BF2-BC8C-4FA4-9D9C-F7F7C5385B3E}" type="presOf" srcId="{E813F0B6-63E3-4E0D-85BA-4534789CF4D2}" destId="{78BE462D-2EB5-4C51-9CB5-A8E762702581}" srcOrd="0" destOrd="0" presId="urn:microsoft.com/office/officeart/2018/2/layout/IconLabelList"/>
    <dgm:cxn modelId="{BFE6C4F4-8002-46D6-A6DA-4C0E5FC546D5}" type="presOf" srcId="{16ACAC9B-243E-47AB-9BDF-C125BEEA889F}" destId="{3164F595-3C8C-4725-B28B-5B39A6081D25}" srcOrd="0" destOrd="0" presId="urn:microsoft.com/office/officeart/2018/2/layout/IconLabelList"/>
    <dgm:cxn modelId="{098D38F5-204D-4F5A-97F7-C17CCD39F3F7}" srcId="{16ACAC9B-243E-47AB-9BDF-C125BEEA889F}" destId="{E813F0B6-63E3-4E0D-85BA-4534789CF4D2}" srcOrd="0" destOrd="0" parTransId="{45D03D35-ECF3-47E0-A705-109CE8D57A31}" sibTransId="{69B016BE-4DB9-4A2E-95C9-B750EEBC4A97}"/>
    <dgm:cxn modelId="{A8A28301-440C-4E95-A321-7204D949D73A}" type="presParOf" srcId="{3164F595-3C8C-4725-B28B-5B39A6081D25}" destId="{8B09026C-A110-4FC0-8F59-080DC3DCC783}" srcOrd="0" destOrd="0" presId="urn:microsoft.com/office/officeart/2018/2/layout/IconLabelList"/>
    <dgm:cxn modelId="{C22DAC8E-F5E9-42C4-998A-CEBED5C9EB89}" type="presParOf" srcId="{8B09026C-A110-4FC0-8F59-080DC3DCC783}" destId="{421420DD-73CB-4F00-97F3-0A4FC76E6CA6}" srcOrd="0" destOrd="0" presId="urn:microsoft.com/office/officeart/2018/2/layout/IconLabelList"/>
    <dgm:cxn modelId="{B76EAA79-AE88-414E-A811-2803FD62E436}" type="presParOf" srcId="{8B09026C-A110-4FC0-8F59-080DC3DCC783}" destId="{4B090502-AC72-4240-B8BB-79E1E4B23933}" srcOrd="1" destOrd="0" presId="urn:microsoft.com/office/officeart/2018/2/layout/IconLabelList"/>
    <dgm:cxn modelId="{2A28636E-3FDF-4673-83A6-BA5AA6AEA6E5}" type="presParOf" srcId="{8B09026C-A110-4FC0-8F59-080DC3DCC783}" destId="{78BE462D-2EB5-4C51-9CB5-A8E762702581}" srcOrd="2" destOrd="0" presId="urn:microsoft.com/office/officeart/2018/2/layout/IconLabelList"/>
    <dgm:cxn modelId="{C4381749-435F-41A4-8E3A-34CA37595FCB}" type="presParOf" srcId="{3164F595-3C8C-4725-B28B-5B39A6081D25}" destId="{4B379613-13D3-448B-9247-780CF0D22ABD}" srcOrd="1" destOrd="0" presId="urn:microsoft.com/office/officeart/2018/2/layout/IconLabelList"/>
    <dgm:cxn modelId="{30769088-F8ED-46DA-99CE-19AE91818A96}" type="presParOf" srcId="{3164F595-3C8C-4725-B28B-5B39A6081D25}" destId="{F14A4E59-368E-4986-AE02-ECCC7DF7C318}" srcOrd="2" destOrd="0" presId="urn:microsoft.com/office/officeart/2018/2/layout/IconLabelList"/>
    <dgm:cxn modelId="{89C7761F-38E1-441E-8EFA-8974EA7625DF}" type="presParOf" srcId="{F14A4E59-368E-4986-AE02-ECCC7DF7C318}" destId="{6B6DFF23-ABE7-4AA9-B406-D4843B8CBFF7}" srcOrd="0" destOrd="0" presId="urn:microsoft.com/office/officeart/2018/2/layout/IconLabelList"/>
    <dgm:cxn modelId="{C60E6D55-FA2C-447B-9756-992020A7FE28}" type="presParOf" srcId="{F14A4E59-368E-4986-AE02-ECCC7DF7C318}" destId="{229D10AF-5FC6-4F50-8A21-5B010CDBCF9A}" srcOrd="1" destOrd="0" presId="urn:microsoft.com/office/officeart/2018/2/layout/IconLabelList"/>
    <dgm:cxn modelId="{32EA3328-8631-4A9D-9338-D7D2C505EEBF}" type="presParOf" srcId="{F14A4E59-368E-4986-AE02-ECCC7DF7C318}" destId="{51215E75-58FD-44BB-9D1D-748D45B7F8D1}" srcOrd="2" destOrd="0" presId="urn:microsoft.com/office/officeart/2018/2/layout/IconLabelList"/>
    <dgm:cxn modelId="{956959B2-4289-455E-98A4-61ABE397C769}" type="presParOf" srcId="{3164F595-3C8C-4725-B28B-5B39A6081D25}" destId="{5B6EA36A-6650-41BB-9082-31BB714AA581}" srcOrd="3" destOrd="0" presId="urn:microsoft.com/office/officeart/2018/2/layout/IconLabelList"/>
    <dgm:cxn modelId="{A0A14242-D667-4E3A-8FEB-A93C4D9ACC0D}" type="presParOf" srcId="{3164F595-3C8C-4725-B28B-5B39A6081D25}" destId="{D8A3064E-2469-412A-87B7-987D6A532EA4}" srcOrd="4" destOrd="0" presId="urn:microsoft.com/office/officeart/2018/2/layout/IconLabelList"/>
    <dgm:cxn modelId="{26CACD8C-E012-4F1B-B05B-0962944CF1BC}" type="presParOf" srcId="{D8A3064E-2469-412A-87B7-987D6A532EA4}" destId="{C4D17CDB-BD12-4C51-A4E3-03B47354980C}" srcOrd="0" destOrd="0" presId="urn:microsoft.com/office/officeart/2018/2/layout/IconLabelList"/>
    <dgm:cxn modelId="{4A97E388-457C-483F-958E-67D850CE09B8}" type="presParOf" srcId="{D8A3064E-2469-412A-87B7-987D6A532EA4}" destId="{6EA30F33-11C8-46C4-8055-D230472F65AB}" srcOrd="1" destOrd="0" presId="urn:microsoft.com/office/officeart/2018/2/layout/IconLabelList"/>
    <dgm:cxn modelId="{833081B3-8EF3-423E-BC7F-4876BB4489C7}" type="presParOf" srcId="{D8A3064E-2469-412A-87B7-987D6A532EA4}" destId="{A03482D3-DE75-4F30-B925-DC8C92A09874}" srcOrd="2" destOrd="0" presId="urn:microsoft.com/office/officeart/2018/2/layout/IconLabelList"/>
    <dgm:cxn modelId="{A9EC77CB-8CD9-4AF7-9B8A-28BB82D805C1}" type="presParOf" srcId="{3164F595-3C8C-4725-B28B-5B39A6081D25}" destId="{F3319E12-05DF-45CA-AC45-CA8070C5D231}" srcOrd="5" destOrd="0" presId="urn:microsoft.com/office/officeart/2018/2/layout/IconLabelList"/>
    <dgm:cxn modelId="{48E89748-ACC9-4D44-A693-15B4AC207122}" type="presParOf" srcId="{3164F595-3C8C-4725-B28B-5B39A6081D25}" destId="{211409AA-42FA-4EDB-B3B1-A7EB385C39E0}" srcOrd="6" destOrd="0" presId="urn:microsoft.com/office/officeart/2018/2/layout/IconLabelList"/>
    <dgm:cxn modelId="{CC18A7B5-14E3-4DDB-8D1C-4A12F24E726B}" type="presParOf" srcId="{211409AA-42FA-4EDB-B3B1-A7EB385C39E0}" destId="{E2FD5F5E-F07B-4FCA-A5B1-222B30A88437}" srcOrd="0" destOrd="0" presId="urn:microsoft.com/office/officeart/2018/2/layout/IconLabelList"/>
    <dgm:cxn modelId="{4C7D4533-39AE-43B8-964B-29C334E398D7}" type="presParOf" srcId="{211409AA-42FA-4EDB-B3B1-A7EB385C39E0}" destId="{10EF09F1-DF5F-4535-9603-E91ED21CAD3E}" srcOrd="1" destOrd="0" presId="urn:microsoft.com/office/officeart/2018/2/layout/IconLabelList"/>
    <dgm:cxn modelId="{DC103527-B803-4AA5-9A71-1AD203CBFAD1}" type="presParOf" srcId="{211409AA-42FA-4EDB-B3B1-A7EB385C39E0}" destId="{C4B43671-74BF-48CD-B274-FF782321550B}" srcOrd="2" destOrd="0" presId="urn:microsoft.com/office/officeart/2018/2/layout/IconLabelList"/>
    <dgm:cxn modelId="{36C8131D-1320-4B32-B874-99CE1EF01089}" type="presParOf" srcId="{3164F595-3C8C-4725-B28B-5B39A6081D25}" destId="{A5D5C441-C485-42F2-9D46-DA7C253D2CDC}" srcOrd="7" destOrd="0" presId="urn:microsoft.com/office/officeart/2018/2/layout/IconLabelList"/>
    <dgm:cxn modelId="{9152E86A-4011-47DE-96AF-A48D081A1BF5}" type="presParOf" srcId="{3164F595-3C8C-4725-B28B-5B39A6081D25}" destId="{FB9D43B9-B794-4CB8-A2C1-32B05DB527DE}" srcOrd="8" destOrd="0" presId="urn:microsoft.com/office/officeart/2018/2/layout/IconLabelList"/>
    <dgm:cxn modelId="{BD5595F7-B3EE-4A8E-821F-D6FCACF25302}" type="presParOf" srcId="{FB9D43B9-B794-4CB8-A2C1-32B05DB527DE}" destId="{3D7E98D3-F1A8-418F-B992-B5A24642FAD1}" srcOrd="0" destOrd="0" presId="urn:microsoft.com/office/officeart/2018/2/layout/IconLabelList"/>
    <dgm:cxn modelId="{CABC144B-83F4-4CA0-BC74-0788291710D5}" type="presParOf" srcId="{FB9D43B9-B794-4CB8-A2C1-32B05DB527DE}" destId="{DCF7A8BB-53F0-4C0C-9056-CB493184B071}" srcOrd="1" destOrd="0" presId="urn:microsoft.com/office/officeart/2018/2/layout/IconLabelList"/>
    <dgm:cxn modelId="{E3BDA68B-3561-4CD7-BCDF-FCC170E8F9B5}" type="presParOf" srcId="{FB9D43B9-B794-4CB8-A2C1-32B05DB527DE}" destId="{46BFB81A-9BEE-46F9-B6D0-D14092571800}" srcOrd="2" destOrd="0" presId="urn:microsoft.com/office/officeart/2018/2/layout/IconLabelList"/>
    <dgm:cxn modelId="{80BA8B29-750B-4353-8D27-57D1F18D54BF}" type="presParOf" srcId="{3164F595-3C8C-4725-B28B-5B39A6081D25}" destId="{5870991F-4D4C-40F5-960D-26A9B23B0041}" srcOrd="9" destOrd="0" presId="urn:microsoft.com/office/officeart/2018/2/layout/IconLabelList"/>
    <dgm:cxn modelId="{07E7B4F5-1C23-4BD7-B052-B1FCA28E4932}" type="presParOf" srcId="{3164F595-3C8C-4725-B28B-5B39A6081D25}" destId="{2F256859-15FA-44B5-B7E8-623470177855}" srcOrd="10" destOrd="0" presId="urn:microsoft.com/office/officeart/2018/2/layout/IconLabelList"/>
    <dgm:cxn modelId="{9B9BF431-ABBF-46E3-AB41-A78A209E4B25}" type="presParOf" srcId="{2F256859-15FA-44B5-B7E8-623470177855}" destId="{174E3F48-9BFB-485E-B8FE-F30A729B6C9E}" srcOrd="0" destOrd="0" presId="urn:microsoft.com/office/officeart/2018/2/layout/IconLabelList"/>
    <dgm:cxn modelId="{D49422EC-DF7F-4A23-BF03-EECD514F41F9}" type="presParOf" srcId="{2F256859-15FA-44B5-B7E8-623470177855}" destId="{9AFB1B5C-EDD3-4DBD-88BB-6698C7F914EA}" srcOrd="1" destOrd="0" presId="urn:microsoft.com/office/officeart/2018/2/layout/IconLabelList"/>
    <dgm:cxn modelId="{1477B192-9ECC-4DB6-9805-1213B12197D0}" type="presParOf" srcId="{2F256859-15FA-44B5-B7E8-623470177855}" destId="{F9C4D55E-E597-4CEA-871F-8EEAAFF172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C8863-2E71-4A85-A0AA-EAD03C109E6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05C22B-67AF-4BF6-9A15-ADBCCC30AA2B}">
      <dgm:prSet/>
      <dgm:spPr/>
      <dgm:t>
        <a:bodyPr/>
        <a:lstStyle/>
        <a:p>
          <a:r>
            <a:rPr lang="en-GB" dirty="0"/>
            <a:t>Beneficiary			</a:t>
          </a:r>
          <a:endParaRPr lang="en-US" dirty="0"/>
        </a:p>
      </dgm:t>
    </dgm:pt>
    <dgm:pt modelId="{31081927-C627-4230-9ACF-02F551EB5639}" type="parTrans" cxnId="{03B444E7-2482-4980-ABDF-B385D245CD5E}">
      <dgm:prSet/>
      <dgm:spPr/>
      <dgm:t>
        <a:bodyPr/>
        <a:lstStyle/>
        <a:p>
          <a:endParaRPr lang="en-US"/>
        </a:p>
      </dgm:t>
    </dgm:pt>
    <dgm:pt modelId="{806D5565-7B22-4D42-AE8E-391BB956328C}" type="sibTrans" cxnId="{03B444E7-2482-4980-ABDF-B385D245CD5E}">
      <dgm:prSet/>
      <dgm:spPr/>
      <dgm:t>
        <a:bodyPr/>
        <a:lstStyle/>
        <a:p>
          <a:endParaRPr lang="en-US"/>
        </a:p>
      </dgm:t>
    </dgm:pt>
    <dgm:pt modelId="{635543E4-A616-4B99-AF74-E4A5634C9DC0}">
      <dgm:prSet/>
      <dgm:spPr/>
      <dgm:t>
        <a:bodyPr/>
        <a:lstStyle/>
        <a:p>
          <a:r>
            <a:rPr lang="en-GB" dirty="0"/>
            <a:t>Direct or Primary</a:t>
          </a:r>
          <a:endParaRPr lang="en-US" dirty="0"/>
        </a:p>
      </dgm:t>
    </dgm:pt>
    <dgm:pt modelId="{8D357123-1863-441C-893A-219BEF0FD233}" type="parTrans" cxnId="{FA49BA81-899F-4D41-9E68-E877285F15DF}">
      <dgm:prSet/>
      <dgm:spPr/>
      <dgm:t>
        <a:bodyPr/>
        <a:lstStyle/>
        <a:p>
          <a:endParaRPr lang="en-US"/>
        </a:p>
      </dgm:t>
    </dgm:pt>
    <dgm:pt modelId="{BECB01A4-9D37-459C-802F-37D6DB18C763}" type="sibTrans" cxnId="{FA49BA81-899F-4D41-9E68-E877285F15DF}">
      <dgm:prSet/>
      <dgm:spPr/>
      <dgm:t>
        <a:bodyPr/>
        <a:lstStyle/>
        <a:p>
          <a:endParaRPr lang="en-US"/>
        </a:p>
      </dgm:t>
    </dgm:pt>
    <dgm:pt modelId="{3675612E-E71A-4A70-B41A-36B3465DEFD7}">
      <dgm:prSet/>
      <dgm:spPr/>
      <dgm:t>
        <a:bodyPr/>
        <a:lstStyle/>
        <a:p>
          <a:r>
            <a:rPr lang="en-GB" dirty="0"/>
            <a:t>Indirect or Secondary</a:t>
          </a:r>
          <a:endParaRPr lang="en-US" dirty="0"/>
        </a:p>
      </dgm:t>
    </dgm:pt>
    <dgm:pt modelId="{D4561727-F567-4E90-ABBB-B9021E2CD7C8}" type="parTrans" cxnId="{5C29F32B-07EC-4CCA-A709-6AD04E309A93}">
      <dgm:prSet/>
      <dgm:spPr/>
      <dgm:t>
        <a:bodyPr/>
        <a:lstStyle/>
        <a:p>
          <a:endParaRPr lang="en-US"/>
        </a:p>
      </dgm:t>
    </dgm:pt>
    <dgm:pt modelId="{B92C4BD4-AE12-46C0-9473-8AC7D297307F}" type="sibTrans" cxnId="{5C29F32B-07EC-4CCA-A709-6AD04E309A93}">
      <dgm:prSet/>
      <dgm:spPr/>
      <dgm:t>
        <a:bodyPr/>
        <a:lstStyle/>
        <a:p>
          <a:endParaRPr lang="en-US"/>
        </a:p>
      </dgm:t>
    </dgm:pt>
    <dgm:pt modelId="{45A399FB-4AEA-40E6-B47D-851DDB974A45}">
      <dgm:prSet/>
      <dgm:spPr/>
      <dgm:t>
        <a:bodyPr/>
        <a:lstStyle/>
        <a:p>
          <a:r>
            <a:rPr lang="en-GB" dirty="0"/>
            <a:t>Milestones</a:t>
          </a:r>
          <a:endParaRPr lang="en-US" dirty="0"/>
        </a:p>
      </dgm:t>
    </dgm:pt>
    <dgm:pt modelId="{AFED711E-9BA7-4841-BDA4-751BC8099B07}" type="parTrans" cxnId="{6BA49886-31B4-43B4-A226-E917471126AC}">
      <dgm:prSet/>
      <dgm:spPr/>
      <dgm:t>
        <a:bodyPr/>
        <a:lstStyle/>
        <a:p>
          <a:endParaRPr lang="en-US"/>
        </a:p>
      </dgm:t>
    </dgm:pt>
    <dgm:pt modelId="{28E846D0-55EA-4595-AFE9-93BDC50AB177}" type="sibTrans" cxnId="{6BA49886-31B4-43B4-A226-E917471126AC}">
      <dgm:prSet/>
      <dgm:spPr/>
      <dgm:t>
        <a:bodyPr/>
        <a:lstStyle/>
        <a:p>
          <a:endParaRPr lang="en-US"/>
        </a:p>
      </dgm:t>
    </dgm:pt>
    <dgm:pt modelId="{BF7A6C76-721D-4F6F-881D-79BB61AC64FA}">
      <dgm:prSet/>
      <dgm:spPr/>
      <dgm:t>
        <a:bodyPr/>
        <a:lstStyle/>
        <a:p>
          <a:r>
            <a:rPr lang="en-GB" dirty="0"/>
            <a:t>Qualitative Indicator or ‘soft’ – feeling </a:t>
          </a:r>
          <a:endParaRPr lang="en-US" dirty="0"/>
        </a:p>
      </dgm:t>
    </dgm:pt>
    <dgm:pt modelId="{3756D80D-CEAF-4D8D-BB84-A23825EF0443}" type="parTrans" cxnId="{CBB307B3-E543-40EE-B13A-83E43C9D3678}">
      <dgm:prSet/>
      <dgm:spPr/>
      <dgm:t>
        <a:bodyPr/>
        <a:lstStyle/>
        <a:p>
          <a:endParaRPr lang="en-US"/>
        </a:p>
      </dgm:t>
    </dgm:pt>
    <dgm:pt modelId="{E9290FA1-BE0D-4848-A20C-06F794224669}" type="sibTrans" cxnId="{CBB307B3-E543-40EE-B13A-83E43C9D3678}">
      <dgm:prSet/>
      <dgm:spPr/>
      <dgm:t>
        <a:bodyPr/>
        <a:lstStyle/>
        <a:p>
          <a:endParaRPr lang="en-US"/>
        </a:p>
      </dgm:t>
    </dgm:pt>
    <dgm:pt modelId="{26EB650A-0152-436A-9E53-42E55ACF4303}">
      <dgm:prSet/>
      <dgm:spPr/>
      <dgm:t>
        <a:bodyPr/>
        <a:lstStyle/>
        <a:p>
          <a:r>
            <a:rPr lang="en-GB" dirty="0"/>
            <a:t>Quantitative Indicator or ‘hard’ - number</a:t>
          </a:r>
          <a:endParaRPr lang="en-US" dirty="0"/>
        </a:p>
      </dgm:t>
    </dgm:pt>
    <dgm:pt modelId="{7054CCBE-F1B0-45CA-AC3D-71AD394CC18D}" type="parTrans" cxnId="{94B329A0-C846-413F-B907-D20616A0B871}">
      <dgm:prSet/>
      <dgm:spPr/>
      <dgm:t>
        <a:bodyPr/>
        <a:lstStyle/>
        <a:p>
          <a:endParaRPr lang="en-US"/>
        </a:p>
      </dgm:t>
    </dgm:pt>
    <dgm:pt modelId="{4264C920-B280-4A70-9CF2-7628A869D28E}" type="sibTrans" cxnId="{94B329A0-C846-413F-B907-D20616A0B871}">
      <dgm:prSet/>
      <dgm:spPr/>
      <dgm:t>
        <a:bodyPr/>
        <a:lstStyle/>
        <a:p>
          <a:endParaRPr lang="en-US"/>
        </a:p>
      </dgm:t>
    </dgm:pt>
    <dgm:pt modelId="{E06979C3-E84F-4820-9638-282C2C902B85}">
      <dgm:prSet/>
      <dgm:spPr/>
      <dgm:t>
        <a:bodyPr/>
        <a:lstStyle/>
        <a:p>
          <a:r>
            <a:rPr lang="en-GB" dirty="0"/>
            <a:t>Evidence of need  - proof!</a:t>
          </a:r>
          <a:endParaRPr lang="en-US" dirty="0"/>
        </a:p>
      </dgm:t>
    </dgm:pt>
    <dgm:pt modelId="{49D881F0-4D6B-40A9-AAE8-0F238A25441A}" type="parTrans" cxnId="{9BDBFA75-C9D4-4AB7-89B0-2C81DF6B5AAC}">
      <dgm:prSet/>
      <dgm:spPr/>
      <dgm:t>
        <a:bodyPr/>
        <a:lstStyle/>
        <a:p>
          <a:endParaRPr lang="en-US"/>
        </a:p>
      </dgm:t>
    </dgm:pt>
    <dgm:pt modelId="{6142D3CD-2ECC-4E71-9877-D97A4446552B}" type="sibTrans" cxnId="{9BDBFA75-C9D4-4AB7-89B0-2C81DF6B5AAC}">
      <dgm:prSet/>
      <dgm:spPr/>
      <dgm:t>
        <a:bodyPr/>
        <a:lstStyle/>
        <a:p>
          <a:endParaRPr lang="en-US"/>
        </a:p>
      </dgm:t>
    </dgm:pt>
    <dgm:pt modelId="{7AE9EB1A-4CAA-4513-AA8E-7E0EE8D36610}">
      <dgm:prSet/>
      <dgm:spPr/>
      <dgm:t>
        <a:bodyPr/>
        <a:lstStyle/>
        <a:p>
          <a:r>
            <a:rPr lang="en-GB" dirty="0"/>
            <a:t>Input /Output /Outcome/ Impact</a:t>
          </a:r>
          <a:endParaRPr lang="en-US" dirty="0"/>
        </a:p>
      </dgm:t>
    </dgm:pt>
    <dgm:pt modelId="{7612D64D-743D-43E2-A9D6-DB461D5D413E}" type="parTrans" cxnId="{7C39D591-2F13-4814-AAC7-58D0AF91A8C9}">
      <dgm:prSet/>
      <dgm:spPr/>
      <dgm:t>
        <a:bodyPr/>
        <a:lstStyle/>
        <a:p>
          <a:endParaRPr lang="en-US"/>
        </a:p>
      </dgm:t>
    </dgm:pt>
    <dgm:pt modelId="{874276CF-FE08-47BB-927A-F134C5F56D65}" type="sibTrans" cxnId="{7C39D591-2F13-4814-AAC7-58D0AF91A8C9}">
      <dgm:prSet/>
      <dgm:spPr/>
      <dgm:t>
        <a:bodyPr/>
        <a:lstStyle/>
        <a:p>
          <a:endParaRPr lang="en-US"/>
        </a:p>
      </dgm:t>
    </dgm:pt>
    <dgm:pt modelId="{EFFEA25F-FF30-4F6F-B6D2-786A7B8532CA}" type="pres">
      <dgm:prSet presAssocID="{33DC8863-2E71-4A85-A0AA-EAD03C109E68}" presName="linear" presStyleCnt="0">
        <dgm:presLayoutVars>
          <dgm:animLvl val="lvl"/>
          <dgm:resizeHandles val="exact"/>
        </dgm:presLayoutVars>
      </dgm:prSet>
      <dgm:spPr/>
    </dgm:pt>
    <dgm:pt modelId="{C5239C4C-BBCC-4861-8654-FB42BD30CC63}" type="pres">
      <dgm:prSet presAssocID="{D105C22B-67AF-4BF6-9A15-ADBCCC30AA2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5571D44-FD54-42D2-B604-65EED0FAF65A}" type="pres">
      <dgm:prSet presAssocID="{806D5565-7B22-4D42-AE8E-391BB956328C}" presName="spacer" presStyleCnt="0"/>
      <dgm:spPr/>
    </dgm:pt>
    <dgm:pt modelId="{C92B354B-F348-439F-8CE3-38A43DD22D09}" type="pres">
      <dgm:prSet presAssocID="{635543E4-A616-4B99-AF74-E4A5634C9DC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63075EB-1E87-4A22-A317-D6BF8DF7B19F}" type="pres">
      <dgm:prSet presAssocID="{BECB01A4-9D37-459C-802F-37D6DB18C763}" presName="spacer" presStyleCnt="0"/>
      <dgm:spPr/>
    </dgm:pt>
    <dgm:pt modelId="{F6BD27E3-5AB9-4633-B2B2-DF8CCCBBDA4A}" type="pres">
      <dgm:prSet presAssocID="{3675612E-E71A-4A70-B41A-36B3465DEFD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CA417E0-4D66-4F5B-91C5-FA6A6903888B}" type="pres">
      <dgm:prSet presAssocID="{B92C4BD4-AE12-46C0-9473-8AC7D297307F}" presName="spacer" presStyleCnt="0"/>
      <dgm:spPr/>
    </dgm:pt>
    <dgm:pt modelId="{7D9C9455-805A-4679-B2C2-62209583F586}" type="pres">
      <dgm:prSet presAssocID="{45A399FB-4AEA-40E6-B47D-851DDB974A4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740B36E-848C-4932-98B3-6EC4626192C2}" type="pres">
      <dgm:prSet presAssocID="{28E846D0-55EA-4595-AFE9-93BDC50AB177}" presName="spacer" presStyleCnt="0"/>
      <dgm:spPr/>
    </dgm:pt>
    <dgm:pt modelId="{A5769828-64A0-404E-9C08-933E1BB69291}" type="pres">
      <dgm:prSet presAssocID="{BF7A6C76-721D-4F6F-881D-79BB61AC64F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47A24B7-9FCD-4F0D-A9B9-824290DDA7C5}" type="pres">
      <dgm:prSet presAssocID="{E9290FA1-BE0D-4848-A20C-06F794224669}" presName="spacer" presStyleCnt="0"/>
      <dgm:spPr/>
    </dgm:pt>
    <dgm:pt modelId="{9E409E5A-A94F-4B50-806F-2F4BAED37542}" type="pres">
      <dgm:prSet presAssocID="{26EB650A-0152-436A-9E53-42E55ACF430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C676552-DA50-4E60-9A73-81C7B9B0B5C9}" type="pres">
      <dgm:prSet presAssocID="{4264C920-B280-4A70-9CF2-7628A869D28E}" presName="spacer" presStyleCnt="0"/>
      <dgm:spPr/>
    </dgm:pt>
    <dgm:pt modelId="{4F0E3E8F-27E2-4897-8D38-FE58947C4E39}" type="pres">
      <dgm:prSet presAssocID="{E06979C3-E84F-4820-9638-282C2C902B8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9DFCEE6-17B5-4315-A00E-9AE8ABF59EE5}" type="pres">
      <dgm:prSet presAssocID="{6142D3CD-2ECC-4E71-9877-D97A4446552B}" presName="spacer" presStyleCnt="0"/>
      <dgm:spPr/>
    </dgm:pt>
    <dgm:pt modelId="{36AB3C0A-D20F-40C8-A3C1-FBC044498F50}" type="pres">
      <dgm:prSet presAssocID="{7AE9EB1A-4CAA-4513-AA8E-7E0EE8D3661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C29F32B-07EC-4CCA-A709-6AD04E309A93}" srcId="{33DC8863-2E71-4A85-A0AA-EAD03C109E68}" destId="{3675612E-E71A-4A70-B41A-36B3465DEFD7}" srcOrd="2" destOrd="0" parTransId="{D4561727-F567-4E90-ABBB-B9021E2CD7C8}" sibTransId="{B92C4BD4-AE12-46C0-9473-8AC7D297307F}"/>
    <dgm:cxn modelId="{34D47D54-2A1B-4948-A91D-7589CC48E6FF}" type="presOf" srcId="{635543E4-A616-4B99-AF74-E4A5634C9DC0}" destId="{C92B354B-F348-439F-8CE3-38A43DD22D09}" srcOrd="0" destOrd="0" presId="urn:microsoft.com/office/officeart/2005/8/layout/vList2"/>
    <dgm:cxn modelId="{9BDBFA75-C9D4-4AB7-89B0-2C81DF6B5AAC}" srcId="{33DC8863-2E71-4A85-A0AA-EAD03C109E68}" destId="{E06979C3-E84F-4820-9638-282C2C902B85}" srcOrd="6" destOrd="0" parTransId="{49D881F0-4D6B-40A9-AAE8-0F238A25441A}" sibTransId="{6142D3CD-2ECC-4E71-9877-D97A4446552B}"/>
    <dgm:cxn modelId="{A8B8CB7D-AFC3-4248-8E1F-B6B79D21ACCB}" type="presOf" srcId="{7AE9EB1A-4CAA-4513-AA8E-7E0EE8D36610}" destId="{36AB3C0A-D20F-40C8-A3C1-FBC044498F50}" srcOrd="0" destOrd="0" presId="urn:microsoft.com/office/officeart/2005/8/layout/vList2"/>
    <dgm:cxn modelId="{FA49BA81-899F-4D41-9E68-E877285F15DF}" srcId="{33DC8863-2E71-4A85-A0AA-EAD03C109E68}" destId="{635543E4-A616-4B99-AF74-E4A5634C9DC0}" srcOrd="1" destOrd="0" parTransId="{8D357123-1863-441C-893A-219BEF0FD233}" sibTransId="{BECB01A4-9D37-459C-802F-37D6DB18C763}"/>
    <dgm:cxn modelId="{6BA49886-31B4-43B4-A226-E917471126AC}" srcId="{33DC8863-2E71-4A85-A0AA-EAD03C109E68}" destId="{45A399FB-4AEA-40E6-B47D-851DDB974A45}" srcOrd="3" destOrd="0" parTransId="{AFED711E-9BA7-4841-BDA4-751BC8099B07}" sibTransId="{28E846D0-55EA-4595-AFE9-93BDC50AB177}"/>
    <dgm:cxn modelId="{DC5C418D-6BEF-404F-9B6F-FCCF32179D9A}" type="presOf" srcId="{45A399FB-4AEA-40E6-B47D-851DDB974A45}" destId="{7D9C9455-805A-4679-B2C2-62209583F586}" srcOrd="0" destOrd="0" presId="urn:microsoft.com/office/officeart/2005/8/layout/vList2"/>
    <dgm:cxn modelId="{7C39D591-2F13-4814-AAC7-58D0AF91A8C9}" srcId="{33DC8863-2E71-4A85-A0AA-EAD03C109E68}" destId="{7AE9EB1A-4CAA-4513-AA8E-7E0EE8D36610}" srcOrd="7" destOrd="0" parTransId="{7612D64D-743D-43E2-A9D6-DB461D5D413E}" sibTransId="{874276CF-FE08-47BB-927A-F134C5F56D65}"/>
    <dgm:cxn modelId="{B694C998-9D39-4FC8-89A0-726427FEC96B}" type="presOf" srcId="{BF7A6C76-721D-4F6F-881D-79BB61AC64FA}" destId="{A5769828-64A0-404E-9C08-933E1BB69291}" srcOrd="0" destOrd="0" presId="urn:microsoft.com/office/officeart/2005/8/layout/vList2"/>
    <dgm:cxn modelId="{94B329A0-C846-413F-B907-D20616A0B871}" srcId="{33DC8863-2E71-4A85-A0AA-EAD03C109E68}" destId="{26EB650A-0152-436A-9E53-42E55ACF4303}" srcOrd="5" destOrd="0" parTransId="{7054CCBE-F1B0-45CA-AC3D-71AD394CC18D}" sibTransId="{4264C920-B280-4A70-9CF2-7628A869D28E}"/>
    <dgm:cxn modelId="{4D4180A3-90F8-42B8-8C31-596D6D031DD0}" type="presOf" srcId="{E06979C3-E84F-4820-9638-282C2C902B85}" destId="{4F0E3E8F-27E2-4897-8D38-FE58947C4E39}" srcOrd="0" destOrd="0" presId="urn:microsoft.com/office/officeart/2005/8/layout/vList2"/>
    <dgm:cxn modelId="{EA45E4A9-8C7F-4EAC-99F4-B07E7B5ED7C0}" type="presOf" srcId="{26EB650A-0152-436A-9E53-42E55ACF4303}" destId="{9E409E5A-A94F-4B50-806F-2F4BAED37542}" srcOrd="0" destOrd="0" presId="urn:microsoft.com/office/officeart/2005/8/layout/vList2"/>
    <dgm:cxn modelId="{CBB307B3-E543-40EE-B13A-83E43C9D3678}" srcId="{33DC8863-2E71-4A85-A0AA-EAD03C109E68}" destId="{BF7A6C76-721D-4F6F-881D-79BB61AC64FA}" srcOrd="4" destOrd="0" parTransId="{3756D80D-CEAF-4D8D-BB84-A23825EF0443}" sibTransId="{E9290FA1-BE0D-4848-A20C-06F794224669}"/>
    <dgm:cxn modelId="{6C3244BC-EE66-46EA-BF59-0238FCCB6E09}" type="presOf" srcId="{3675612E-E71A-4A70-B41A-36B3465DEFD7}" destId="{F6BD27E3-5AB9-4633-B2B2-DF8CCCBBDA4A}" srcOrd="0" destOrd="0" presId="urn:microsoft.com/office/officeart/2005/8/layout/vList2"/>
    <dgm:cxn modelId="{3419D8BD-858C-4257-A8C1-1E3137397E39}" type="presOf" srcId="{D105C22B-67AF-4BF6-9A15-ADBCCC30AA2B}" destId="{C5239C4C-BBCC-4861-8654-FB42BD30CC63}" srcOrd="0" destOrd="0" presId="urn:microsoft.com/office/officeart/2005/8/layout/vList2"/>
    <dgm:cxn modelId="{F679DAD1-EB63-4BA7-B72A-D0DD5A2A96C4}" type="presOf" srcId="{33DC8863-2E71-4A85-A0AA-EAD03C109E68}" destId="{EFFEA25F-FF30-4F6F-B6D2-786A7B8532CA}" srcOrd="0" destOrd="0" presId="urn:microsoft.com/office/officeart/2005/8/layout/vList2"/>
    <dgm:cxn modelId="{03B444E7-2482-4980-ABDF-B385D245CD5E}" srcId="{33DC8863-2E71-4A85-A0AA-EAD03C109E68}" destId="{D105C22B-67AF-4BF6-9A15-ADBCCC30AA2B}" srcOrd="0" destOrd="0" parTransId="{31081927-C627-4230-9ACF-02F551EB5639}" sibTransId="{806D5565-7B22-4D42-AE8E-391BB956328C}"/>
    <dgm:cxn modelId="{93A43866-5FD4-463A-B03F-2F7B344A5D97}" type="presParOf" srcId="{EFFEA25F-FF30-4F6F-B6D2-786A7B8532CA}" destId="{C5239C4C-BBCC-4861-8654-FB42BD30CC63}" srcOrd="0" destOrd="0" presId="urn:microsoft.com/office/officeart/2005/8/layout/vList2"/>
    <dgm:cxn modelId="{D3077E0D-D675-4535-B413-B49E7B236114}" type="presParOf" srcId="{EFFEA25F-FF30-4F6F-B6D2-786A7B8532CA}" destId="{45571D44-FD54-42D2-B604-65EED0FAF65A}" srcOrd="1" destOrd="0" presId="urn:microsoft.com/office/officeart/2005/8/layout/vList2"/>
    <dgm:cxn modelId="{EF0A6C25-3A89-42DA-A7B8-A77A6E600653}" type="presParOf" srcId="{EFFEA25F-FF30-4F6F-B6D2-786A7B8532CA}" destId="{C92B354B-F348-439F-8CE3-38A43DD22D09}" srcOrd="2" destOrd="0" presId="urn:microsoft.com/office/officeart/2005/8/layout/vList2"/>
    <dgm:cxn modelId="{CF7D863B-C5EB-4675-A28A-04D4AE8B3006}" type="presParOf" srcId="{EFFEA25F-FF30-4F6F-B6D2-786A7B8532CA}" destId="{E63075EB-1E87-4A22-A317-D6BF8DF7B19F}" srcOrd="3" destOrd="0" presId="urn:microsoft.com/office/officeart/2005/8/layout/vList2"/>
    <dgm:cxn modelId="{4E7FB2EA-59DE-44DD-9089-06DD902FAFC9}" type="presParOf" srcId="{EFFEA25F-FF30-4F6F-B6D2-786A7B8532CA}" destId="{F6BD27E3-5AB9-4633-B2B2-DF8CCCBBDA4A}" srcOrd="4" destOrd="0" presId="urn:microsoft.com/office/officeart/2005/8/layout/vList2"/>
    <dgm:cxn modelId="{FDB4D183-1DEC-4808-90E8-A96F50B3D03B}" type="presParOf" srcId="{EFFEA25F-FF30-4F6F-B6D2-786A7B8532CA}" destId="{4CA417E0-4D66-4F5B-91C5-FA6A6903888B}" srcOrd="5" destOrd="0" presId="urn:microsoft.com/office/officeart/2005/8/layout/vList2"/>
    <dgm:cxn modelId="{FBA85E7D-6997-46AC-92BD-C0DD653C02CA}" type="presParOf" srcId="{EFFEA25F-FF30-4F6F-B6D2-786A7B8532CA}" destId="{7D9C9455-805A-4679-B2C2-62209583F586}" srcOrd="6" destOrd="0" presId="urn:microsoft.com/office/officeart/2005/8/layout/vList2"/>
    <dgm:cxn modelId="{6A529A8C-946C-4747-A6F2-5300F4C2C780}" type="presParOf" srcId="{EFFEA25F-FF30-4F6F-B6D2-786A7B8532CA}" destId="{8740B36E-848C-4932-98B3-6EC4626192C2}" srcOrd="7" destOrd="0" presId="urn:microsoft.com/office/officeart/2005/8/layout/vList2"/>
    <dgm:cxn modelId="{B14E1FB6-D02D-4E56-B256-3409EB86DDC2}" type="presParOf" srcId="{EFFEA25F-FF30-4F6F-B6D2-786A7B8532CA}" destId="{A5769828-64A0-404E-9C08-933E1BB69291}" srcOrd="8" destOrd="0" presId="urn:microsoft.com/office/officeart/2005/8/layout/vList2"/>
    <dgm:cxn modelId="{2D094841-FA66-4421-9579-125BFD46B60A}" type="presParOf" srcId="{EFFEA25F-FF30-4F6F-B6D2-786A7B8532CA}" destId="{C47A24B7-9FCD-4F0D-A9B9-824290DDA7C5}" srcOrd="9" destOrd="0" presId="urn:microsoft.com/office/officeart/2005/8/layout/vList2"/>
    <dgm:cxn modelId="{D88098B5-9A2C-460E-AC78-3D83E924B64E}" type="presParOf" srcId="{EFFEA25F-FF30-4F6F-B6D2-786A7B8532CA}" destId="{9E409E5A-A94F-4B50-806F-2F4BAED37542}" srcOrd="10" destOrd="0" presId="urn:microsoft.com/office/officeart/2005/8/layout/vList2"/>
    <dgm:cxn modelId="{68D7C21D-90EC-4427-9A8C-038B69D96877}" type="presParOf" srcId="{EFFEA25F-FF30-4F6F-B6D2-786A7B8532CA}" destId="{CC676552-DA50-4E60-9A73-81C7B9B0B5C9}" srcOrd="11" destOrd="0" presId="urn:microsoft.com/office/officeart/2005/8/layout/vList2"/>
    <dgm:cxn modelId="{C906DE0A-BDDB-41A8-BEE8-15DDC004429F}" type="presParOf" srcId="{EFFEA25F-FF30-4F6F-B6D2-786A7B8532CA}" destId="{4F0E3E8F-27E2-4897-8D38-FE58947C4E39}" srcOrd="12" destOrd="0" presId="urn:microsoft.com/office/officeart/2005/8/layout/vList2"/>
    <dgm:cxn modelId="{B89EC16B-CA2C-4B1F-B771-EC450888114C}" type="presParOf" srcId="{EFFEA25F-FF30-4F6F-B6D2-786A7B8532CA}" destId="{F9DFCEE6-17B5-4315-A00E-9AE8ABF59EE5}" srcOrd="13" destOrd="0" presId="urn:microsoft.com/office/officeart/2005/8/layout/vList2"/>
    <dgm:cxn modelId="{8F8CF4CB-6FD0-4FBD-9B13-DDA09EA0861E}" type="presParOf" srcId="{EFFEA25F-FF30-4F6F-B6D2-786A7B8532CA}" destId="{36AB3C0A-D20F-40C8-A3C1-FBC044498F5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EB840-0EB3-4392-A4EB-508A012BAD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5F88A-F4C8-48D2-B9FD-070CEE20AAC8}">
      <dgm:prSet/>
      <dgm:spPr/>
      <dgm:t>
        <a:bodyPr/>
        <a:lstStyle/>
        <a:p>
          <a:r>
            <a:rPr lang="en-GB" dirty="0"/>
            <a:t>Age</a:t>
          </a:r>
          <a:endParaRPr lang="en-US" dirty="0"/>
        </a:p>
      </dgm:t>
    </dgm:pt>
    <dgm:pt modelId="{B0874007-117F-4F71-93B1-ABFB59641C3C}" type="parTrans" cxnId="{BA62F981-4863-4F14-A224-90BE3A58E661}">
      <dgm:prSet/>
      <dgm:spPr/>
      <dgm:t>
        <a:bodyPr/>
        <a:lstStyle/>
        <a:p>
          <a:endParaRPr lang="en-US"/>
        </a:p>
      </dgm:t>
    </dgm:pt>
    <dgm:pt modelId="{36BB4704-3AA8-4FA0-85AD-73B72419F055}" type="sibTrans" cxnId="{BA62F981-4863-4F14-A224-90BE3A58E661}">
      <dgm:prSet/>
      <dgm:spPr/>
      <dgm:t>
        <a:bodyPr/>
        <a:lstStyle/>
        <a:p>
          <a:endParaRPr lang="en-US"/>
        </a:p>
      </dgm:t>
    </dgm:pt>
    <dgm:pt modelId="{F8A03B66-C00F-43B9-938B-91BED264AC03}">
      <dgm:prSet/>
      <dgm:spPr/>
      <dgm:t>
        <a:bodyPr/>
        <a:lstStyle/>
        <a:p>
          <a:r>
            <a:rPr lang="en-GB" dirty="0"/>
            <a:t>Gender</a:t>
          </a:r>
          <a:endParaRPr lang="en-US" dirty="0"/>
        </a:p>
      </dgm:t>
    </dgm:pt>
    <dgm:pt modelId="{02554FC9-AF16-4661-84CF-64C138ABC7B0}" type="parTrans" cxnId="{80936BAA-F631-42B2-A0F3-0D11EA6B1EF3}">
      <dgm:prSet/>
      <dgm:spPr/>
      <dgm:t>
        <a:bodyPr/>
        <a:lstStyle/>
        <a:p>
          <a:endParaRPr lang="en-US"/>
        </a:p>
      </dgm:t>
    </dgm:pt>
    <dgm:pt modelId="{7B4673A3-0454-4D9E-B5E4-B120B2A4143D}" type="sibTrans" cxnId="{80936BAA-F631-42B2-A0F3-0D11EA6B1EF3}">
      <dgm:prSet/>
      <dgm:spPr/>
      <dgm:t>
        <a:bodyPr/>
        <a:lstStyle/>
        <a:p>
          <a:endParaRPr lang="en-US"/>
        </a:p>
      </dgm:t>
    </dgm:pt>
    <dgm:pt modelId="{71F9C0C3-3795-4A6E-85E6-BFA7FC7B1202}">
      <dgm:prSet/>
      <dgm:spPr/>
      <dgm:t>
        <a:bodyPr/>
        <a:lstStyle/>
        <a:p>
          <a:r>
            <a:rPr lang="en-GB" dirty="0"/>
            <a:t>Postcode</a:t>
          </a:r>
          <a:endParaRPr lang="en-US" dirty="0"/>
        </a:p>
      </dgm:t>
    </dgm:pt>
    <dgm:pt modelId="{B84B93FA-903D-462A-8FB7-7B777CE4F291}" type="parTrans" cxnId="{485F6DFF-2786-4352-BEBA-2CE7EDBB1C04}">
      <dgm:prSet/>
      <dgm:spPr/>
      <dgm:t>
        <a:bodyPr/>
        <a:lstStyle/>
        <a:p>
          <a:endParaRPr lang="en-US"/>
        </a:p>
      </dgm:t>
    </dgm:pt>
    <dgm:pt modelId="{90F9C27C-800B-446D-B423-0819ACDDC2D9}" type="sibTrans" cxnId="{485F6DFF-2786-4352-BEBA-2CE7EDBB1C04}">
      <dgm:prSet/>
      <dgm:spPr/>
      <dgm:t>
        <a:bodyPr/>
        <a:lstStyle/>
        <a:p>
          <a:endParaRPr lang="en-US"/>
        </a:p>
      </dgm:t>
    </dgm:pt>
    <dgm:pt modelId="{9A53E50F-77FF-45C2-AFB4-41D5F2CB01D3}">
      <dgm:prSet/>
      <dgm:spPr/>
      <dgm:t>
        <a:bodyPr/>
        <a:lstStyle/>
        <a:p>
          <a:r>
            <a:rPr lang="en-GB" dirty="0"/>
            <a:t>Educational attainment </a:t>
          </a:r>
          <a:endParaRPr lang="en-US" dirty="0"/>
        </a:p>
      </dgm:t>
    </dgm:pt>
    <dgm:pt modelId="{719510C0-1372-4C62-926D-656E40497B15}" type="parTrans" cxnId="{9C22B5D7-445B-43AB-AEC4-E9920C060D31}">
      <dgm:prSet/>
      <dgm:spPr/>
      <dgm:t>
        <a:bodyPr/>
        <a:lstStyle/>
        <a:p>
          <a:endParaRPr lang="en-US"/>
        </a:p>
      </dgm:t>
    </dgm:pt>
    <dgm:pt modelId="{37C6A6C7-9F25-4216-B9B6-B74B77AAF456}" type="sibTrans" cxnId="{9C22B5D7-445B-43AB-AEC4-E9920C060D31}">
      <dgm:prSet/>
      <dgm:spPr/>
      <dgm:t>
        <a:bodyPr/>
        <a:lstStyle/>
        <a:p>
          <a:endParaRPr lang="en-US"/>
        </a:p>
      </dgm:t>
    </dgm:pt>
    <dgm:pt modelId="{88DD5F09-F9D7-42AB-976B-04A553FCEE03}">
      <dgm:prSet/>
      <dgm:spPr/>
      <dgm:t>
        <a:bodyPr/>
        <a:lstStyle/>
        <a:p>
          <a:r>
            <a:rPr lang="en-GB" dirty="0"/>
            <a:t>Qualification</a:t>
          </a:r>
          <a:endParaRPr lang="en-US" dirty="0"/>
        </a:p>
      </dgm:t>
    </dgm:pt>
    <dgm:pt modelId="{141C1ABB-5BEA-41CC-831D-E9EBADF79C03}" type="parTrans" cxnId="{FC876106-D8C4-4EC8-92E4-2B627BC2AC16}">
      <dgm:prSet/>
      <dgm:spPr/>
      <dgm:t>
        <a:bodyPr/>
        <a:lstStyle/>
        <a:p>
          <a:endParaRPr lang="en-US"/>
        </a:p>
      </dgm:t>
    </dgm:pt>
    <dgm:pt modelId="{DF09F193-9F65-4C1F-9BA2-7F9C13AA7BC5}" type="sibTrans" cxnId="{FC876106-D8C4-4EC8-92E4-2B627BC2AC16}">
      <dgm:prSet/>
      <dgm:spPr/>
      <dgm:t>
        <a:bodyPr/>
        <a:lstStyle/>
        <a:p>
          <a:endParaRPr lang="en-US"/>
        </a:p>
      </dgm:t>
    </dgm:pt>
    <dgm:pt modelId="{E137B563-5F05-43F5-9BD0-6346AE31AC20}">
      <dgm:prSet/>
      <dgm:spPr/>
      <dgm:t>
        <a:bodyPr/>
        <a:lstStyle/>
        <a:p>
          <a:r>
            <a:rPr lang="en-GB" dirty="0"/>
            <a:t>Emotion – e.g. anger</a:t>
          </a:r>
          <a:endParaRPr lang="en-US" dirty="0"/>
        </a:p>
      </dgm:t>
    </dgm:pt>
    <dgm:pt modelId="{B466BF22-0331-4091-8998-C1463FFAE9F1}" type="parTrans" cxnId="{428FBDF3-0712-4D66-9EBA-FF4F99594871}">
      <dgm:prSet/>
      <dgm:spPr/>
      <dgm:t>
        <a:bodyPr/>
        <a:lstStyle/>
        <a:p>
          <a:endParaRPr lang="en-US"/>
        </a:p>
      </dgm:t>
    </dgm:pt>
    <dgm:pt modelId="{C4B883B5-FB08-4495-AB9B-5378C33F7E30}" type="sibTrans" cxnId="{428FBDF3-0712-4D66-9EBA-FF4F99594871}">
      <dgm:prSet/>
      <dgm:spPr/>
      <dgm:t>
        <a:bodyPr/>
        <a:lstStyle/>
        <a:p>
          <a:endParaRPr lang="en-US"/>
        </a:p>
      </dgm:t>
    </dgm:pt>
    <dgm:pt modelId="{45BFFB8D-AA78-4607-9074-C6E15F7FC336}">
      <dgm:prSet/>
      <dgm:spPr/>
      <dgm:t>
        <a:bodyPr/>
        <a:lstStyle/>
        <a:p>
          <a:r>
            <a:rPr lang="en-GB" dirty="0"/>
            <a:t>Behaviour</a:t>
          </a:r>
          <a:endParaRPr lang="en-US" dirty="0"/>
        </a:p>
      </dgm:t>
    </dgm:pt>
    <dgm:pt modelId="{58621678-E593-4DE5-A62C-8A59A0AFB5B4}" type="parTrans" cxnId="{1FF169E2-86D9-40D1-935C-D38B409B8790}">
      <dgm:prSet/>
      <dgm:spPr/>
      <dgm:t>
        <a:bodyPr/>
        <a:lstStyle/>
        <a:p>
          <a:endParaRPr lang="en-US"/>
        </a:p>
      </dgm:t>
    </dgm:pt>
    <dgm:pt modelId="{C2CC7F7B-38BF-4E5B-ABE0-C7A13D10B5EB}" type="sibTrans" cxnId="{1FF169E2-86D9-40D1-935C-D38B409B8790}">
      <dgm:prSet/>
      <dgm:spPr/>
      <dgm:t>
        <a:bodyPr/>
        <a:lstStyle/>
        <a:p>
          <a:endParaRPr lang="en-US"/>
        </a:p>
      </dgm:t>
    </dgm:pt>
    <dgm:pt modelId="{88D7A5EE-F3D0-4847-8F43-2324462BA66C}">
      <dgm:prSet/>
      <dgm:spPr/>
      <dgm:t>
        <a:bodyPr/>
        <a:lstStyle/>
        <a:p>
          <a:r>
            <a:rPr lang="en-GB" dirty="0"/>
            <a:t>Social skills/communication skills</a:t>
          </a:r>
          <a:endParaRPr lang="en-US" dirty="0"/>
        </a:p>
      </dgm:t>
    </dgm:pt>
    <dgm:pt modelId="{27452571-3AFB-4C31-B30F-EE39DFD35BFB}" type="parTrans" cxnId="{2B7D7B6E-1AD1-4B15-A194-3EE857E2F23A}">
      <dgm:prSet/>
      <dgm:spPr/>
      <dgm:t>
        <a:bodyPr/>
        <a:lstStyle/>
        <a:p>
          <a:endParaRPr lang="en-US"/>
        </a:p>
      </dgm:t>
    </dgm:pt>
    <dgm:pt modelId="{6D77C80F-23B4-4F1B-B617-F65D1998B10E}" type="sibTrans" cxnId="{2B7D7B6E-1AD1-4B15-A194-3EE857E2F23A}">
      <dgm:prSet/>
      <dgm:spPr/>
      <dgm:t>
        <a:bodyPr/>
        <a:lstStyle/>
        <a:p>
          <a:endParaRPr lang="en-US"/>
        </a:p>
      </dgm:t>
    </dgm:pt>
    <dgm:pt modelId="{FC49F5F5-14F1-41EC-A897-F9D13E814774}">
      <dgm:prSet/>
      <dgm:spPr/>
      <dgm:t>
        <a:bodyPr/>
        <a:lstStyle/>
        <a:p>
          <a:r>
            <a:rPr lang="en-GB" dirty="0"/>
            <a:t>Attendance</a:t>
          </a:r>
          <a:endParaRPr lang="en-US" dirty="0"/>
        </a:p>
      </dgm:t>
    </dgm:pt>
    <dgm:pt modelId="{11D0DE3D-55D3-4D49-8740-62B1FB5B6336}" type="parTrans" cxnId="{AE7BFDC2-185A-4719-881B-738A2ED7CD2C}">
      <dgm:prSet/>
      <dgm:spPr/>
      <dgm:t>
        <a:bodyPr/>
        <a:lstStyle/>
        <a:p>
          <a:endParaRPr lang="en-US"/>
        </a:p>
      </dgm:t>
    </dgm:pt>
    <dgm:pt modelId="{F2A06BE6-5219-4F8F-A8C2-EEE93D5891B0}" type="sibTrans" cxnId="{AE7BFDC2-185A-4719-881B-738A2ED7CD2C}">
      <dgm:prSet/>
      <dgm:spPr/>
      <dgm:t>
        <a:bodyPr/>
        <a:lstStyle/>
        <a:p>
          <a:endParaRPr lang="en-US"/>
        </a:p>
      </dgm:t>
    </dgm:pt>
    <dgm:pt modelId="{13271713-63C0-4051-9BC2-06E65A4C1744}" type="pres">
      <dgm:prSet presAssocID="{301EB840-0EB3-4392-A4EB-508A012BADCA}" presName="vert0" presStyleCnt="0">
        <dgm:presLayoutVars>
          <dgm:dir/>
          <dgm:animOne val="branch"/>
          <dgm:animLvl val="lvl"/>
        </dgm:presLayoutVars>
      </dgm:prSet>
      <dgm:spPr/>
    </dgm:pt>
    <dgm:pt modelId="{3688EBEC-2CFB-4D36-8890-D597C0998DE1}" type="pres">
      <dgm:prSet presAssocID="{B075F88A-F4C8-48D2-B9FD-070CEE20AAC8}" presName="thickLine" presStyleLbl="alignNode1" presStyleIdx="0" presStyleCnt="9"/>
      <dgm:spPr/>
    </dgm:pt>
    <dgm:pt modelId="{77B93686-AF7C-4521-AEE4-BF1589C1BF89}" type="pres">
      <dgm:prSet presAssocID="{B075F88A-F4C8-48D2-B9FD-070CEE20AAC8}" presName="horz1" presStyleCnt="0"/>
      <dgm:spPr/>
    </dgm:pt>
    <dgm:pt modelId="{119F59DD-FD72-4F60-BB5F-31D51F1528E7}" type="pres">
      <dgm:prSet presAssocID="{B075F88A-F4C8-48D2-B9FD-070CEE20AAC8}" presName="tx1" presStyleLbl="revTx" presStyleIdx="0" presStyleCnt="9"/>
      <dgm:spPr/>
    </dgm:pt>
    <dgm:pt modelId="{FF7D430E-9040-4558-885A-021C3D5E9D11}" type="pres">
      <dgm:prSet presAssocID="{B075F88A-F4C8-48D2-B9FD-070CEE20AAC8}" presName="vert1" presStyleCnt="0"/>
      <dgm:spPr/>
    </dgm:pt>
    <dgm:pt modelId="{55A63FB2-CD17-4CCA-BCD0-D4A3E9AA720E}" type="pres">
      <dgm:prSet presAssocID="{F8A03B66-C00F-43B9-938B-91BED264AC03}" presName="thickLine" presStyleLbl="alignNode1" presStyleIdx="1" presStyleCnt="9"/>
      <dgm:spPr/>
    </dgm:pt>
    <dgm:pt modelId="{EF8D41B1-C535-43F2-A6E4-9C96DF1D3A4B}" type="pres">
      <dgm:prSet presAssocID="{F8A03B66-C00F-43B9-938B-91BED264AC03}" presName="horz1" presStyleCnt="0"/>
      <dgm:spPr/>
    </dgm:pt>
    <dgm:pt modelId="{94B484E3-ADDD-44B3-9316-43C14B0679DF}" type="pres">
      <dgm:prSet presAssocID="{F8A03B66-C00F-43B9-938B-91BED264AC03}" presName="tx1" presStyleLbl="revTx" presStyleIdx="1" presStyleCnt="9"/>
      <dgm:spPr/>
    </dgm:pt>
    <dgm:pt modelId="{92AEB93D-34A2-4B27-9996-0D2D2C7F65C3}" type="pres">
      <dgm:prSet presAssocID="{F8A03B66-C00F-43B9-938B-91BED264AC03}" presName="vert1" presStyleCnt="0"/>
      <dgm:spPr/>
    </dgm:pt>
    <dgm:pt modelId="{4CBB73B4-712B-4633-9707-6513F968CFDD}" type="pres">
      <dgm:prSet presAssocID="{71F9C0C3-3795-4A6E-85E6-BFA7FC7B1202}" presName="thickLine" presStyleLbl="alignNode1" presStyleIdx="2" presStyleCnt="9"/>
      <dgm:spPr/>
    </dgm:pt>
    <dgm:pt modelId="{B6A57FA0-C52A-448A-B995-10D534249EA4}" type="pres">
      <dgm:prSet presAssocID="{71F9C0C3-3795-4A6E-85E6-BFA7FC7B1202}" presName="horz1" presStyleCnt="0"/>
      <dgm:spPr/>
    </dgm:pt>
    <dgm:pt modelId="{4BEFF0E9-EC7B-4C93-B078-06E37AC7C3AE}" type="pres">
      <dgm:prSet presAssocID="{71F9C0C3-3795-4A6E-85E6-BFA7FC7B1202}" presName="tx1" presStyleLbl="revTx" presStyleIdx="2" presStyleCnt="9"/>
      <dgm:spPr/>
    </dgm:pt>
    <dgm:pt modelId="{66157D0D-2458-4286-8DA1-7D5A6B5D9CAB}" type="pres">
      <dgm:prSet presAssocID="{71F9C0C3-3795-4A6E-85E6-BFA7FC7B1202}" presName="vert1" presStyleCnt="0"/>
      <dgm:spPr/>
    </dgm:pt>
    <dgm:pt modelId="{9B12F41E-3FB1-45C0-8971-F3174F4DB2E0}" type="pres">
      <dgm:prSet presAssocID="{9A53E50F-77FF-45C2-AFB4-41D5F2CB01D3}" presName="thickLine" presStyleLbl="alignNode1" presStyleIdx="3" presStyleCnt="9"/>
      <dgm:spPr/>
    </dgm:pt>
    <dgm:pt modelId="{F9901D15-3E73-4B22-9F8E-340D28517EBC}" type="pres">
      <dgm:prSet presAssocID="{9A53E50F-77FF-45C2-AFB4-41D5F2CB01D3}" presName="horz1" presStyleCnt="0"/>
      <dgm:spPr/>
    </dgm:pt>
    <dgm:pt modelId="{F54CCD61-0FCB-48E3-B2B9-FD20E70B1DB2}" type="pres">
      <dgm:prSet presAssocID="{9A53E50F-77FF-45C2-AFB4-41D5F2CB01D3}" presName="tx1" presStyleLbl="revTx" presStyleIdx="3" presStyleCnt="9"/>
      <dgm:spPr/>
    </dgm:pt>
    <dgm:pt modelId="{1DA1BA3F-5368-45EA-BCB7-83154BA9B777}" type="pres">
      <dgm:prSet presAssocID="{9A53E50F-77FF-45C2-AFB4-41D5F2CB01D3}" presName="vert1" presStyleCnt="0"/>
      <dgm:spPr/>
    </dgm:pt>
    <dgm:pt modelId="{D6A09DCB-171A-48CB-9F0C-EE116A14A0AB}" type="pres">
      <dgm:prSet presAssocID="{88DD5F09-F9D7-42AB-976B-04A553FCEE03}" presName="thickLine" presStyleLbl="alignNode1" presStyleIdx="4" presStyleCnt="9"/>
      <dgm:spPr/>
    </dgm:pt>
    <dgm:pt modelId="{339B3D73-DAEB-4C81-BCEF-22AA87959132}" type="pres">
      <dgm:prSet presAssocID="{88DD5F09-F9D7-42AB-976B-04A553FCEE03}" presName="horz1" presStyleCnt="0"/>
      <dgm:spPr/>
    </dgm:pt>
    <dgm:pt modelId="{CA9F0DD9-08C0-4E1B-9D46-B35644841FEC}" type="pres">
      <dgm:prSet presAssocID="{88DD5F09-F9D7-42AB-976B-04A553FCEE03}" presName="tx1" presStyleLbl="revTx" presStyleIdx="4" presStyleCnt="9"/>
      <dgm:spPr/>
    </dgm:pt>
    <dgm:pt modelId="{8EFFA2D2-B176-4891-A759-00B98A435331}" type="pres">
      <dgm:prSet presAssocID="{88DD5F09-F9D7-42AB-976B-04A553FCEE03}" presName="vert1" presStyleCnt="0"/>
      <dgm:spPr/>
    </dgm:pt>
    <dgm:pt modelId="{9F6F7075-D730-46B7-9499-8EEAA740FEF5}" type="pres">
      <dgm:prSet presAssocID="{E137B563-5F05-43F5-9BD0-6346AE31AC20}" presName="thickLine" presStyleLbl="alignNode1" presStyleIdx="5" presStyleCnt="9"/>
      <dgm:spPr/>
    </dgm:pt>
    <dgm:pt modelId="{F8FFA4E8-8F58-4270-A76B-7EF0BC691C86}" type="pres">
      <dgm:prSet presAssocID="{E137B563-5F05-43F5-9BD0-6346AE31AC20}" presName="horz1" presStyleCnt="0"/>
      <dgm:spPr/>
    </dgm:pt>
    <dgm:pt modelId="{DDD0D0AD-964F-4168-91DB-23C675696BDC}" type="pres">
      <dgm:prSet presAssocID="{E137B563-5F05-43F5-9BD0-6346AE31AC20}" presName="tx1" presStyleLbl="revTx" presStyleIdx="5" presStyleCnt="9"/>
      <dgm:spPr/>
    </dgm:pt>
    <dgm:pt modelId="{16843186-9F0C-40BC-ACEC-1A713738C438}" type="pres">
      <dgm:prSet presAssocID="{E137B563-5F05-43F5-9BD0-6346AE31AC20}" presName="vert1" presStyleCnt="0"/>
      <dgm:spPr/>
    </dgm:pt>
    <dgm:pt modelId="{FE614530-4F20-470D-A6F4-506B917A2B03}" type="pres">
      <dgm:prSet presAssocID="{45BFFB8D-AA78-4607-9074-C6E15F7FC336}" presName="thickLine" presStyleLbl="alignNode1" presStyleIdx="6" presStyleCnt="9"/>
      <dgm:spPr/>
    </dgm:pt>
    <dgm:pt modelId="{F128692C-A79C-44CD-86B0-B922125E70C4}" type="pres">
      <dgm:prSet presAssocID="{45BFFB8D-AA78-4607-9074-C6E15F7FC336}" presName="horz1" presStyleCnt="0"/>
      <dgm:spPr/>
    </dgm:pt>
    <dgm:pt modelId="{44D95C2E-455A-46C2-8C4F-8D07753BE842}" type="pres">
      <dgm:prSet presAssocID="{45BFFB8D-AA78-4607-9074-C6E15F7FC336}" presName="tx1" presStyleLbl="revTx" presStyleIdx="6" presStyleCnt="9"/>
      <dgm:spPr/>
    </dgm:pt>
    <dgm:pt modelId="{03E8D0D3-7D33-44B3-96D2-1E2E48AB2006}" type="pres">
      <dgm:prSet presAssocID="{45BFFB8D-AA78-4607-9074-C6E15F7FC336}" presName="vert1" presStyleCnt="0"/>
      <dgm:spPr/>
    </dgm:pt>
    <dgm:pt modelId="{DAE34FC8-5E09-41C4-8D59-EA63EA67541F}" type="pres">
      <dgm:prSet presAssocID="{88D7A5EE-F3D0-4847-8F43-2324462BA66C}" presName="thickLine" presStyleLbl="alignNode1" presStyleIdx="7" presStyleCnt="9"/>
      <dgm:spPr/>
    </dgm:pt>
    <dgm:pt modelId="{472499A5-46B8-429F-A79D-72C11573DFF2}" type="pres">
      <dgm:prSet presAssocID="{88D7A5EE-F3D0-4847-8F43-2324462BA66C}" presName="horz1" presStyleCnt="0"/>
      <dgm:spPr/>
    </dgm:pt>
    <dgm:pt modelId="{134EEFA2-468B-4A90-AEDA-8D183F2DD06A}" type="pres">
      <dgm:prSet presAssocID="{88D7A5EE-F3D0-4847-8F43-2324462BA66C}" presName="tx1" presStyleLbl="revTx" presStyleIdx="7" presStyleCnt="9"/>
      <dgm:spPr/>
    </dgm:pt>
    <dgm:pt modelId="{F7084813-3EFA-4310-BAA9-6E8CCC331238}" type="pres">
      <dgm:prSet presAssocID="{88D7A5EE-F3D0-4847-8F43-2324462BA66C}" presName="vert1" presStyleCnt="0"/>
      <dgm:spPr/>
    </dgm:pt>
    <dgm:pt modelId="{B9698AD3-634B-4A58-80C0-1E4FC636451A}" type="pres">
      <dgm:prSet presAssocID="{FC49F5F5-14F1-41EC-A897-F9D13E814774}" presName="thickLine" presStyleLbl="alignNode1" presStyleIdx="8" presStyleCnt="9"/>
      <dgm:spPr/>
    </dgm:pt>
    <dgm:pt modelId="{9162481E-9740-47B8-95BA-11A8C89D797F}" type="pres">
      <dgm:prSet presAssocID="{FC49F5F5-14F1-41EC-A897-F9D13E814774}" presName="horz1" presStyleCnt="0"/>
      <dgm:spPr/>
    </dgm:pt>
    <dgm:pt modelId="{DC0BB868-CB1F-47C9-8530-E091EC1DE3D7}" type="pres">
      <dgm:prSet presAssocID="{FC49F5F5-14F1-41EC-A897-F9D13E814774}" presName="tx1" presStyleLbl="revTx" presStyleIdx="8" presStyleCnt="9"/>
      <dgm:spPr/>
    </dgm:pt>
    <dgm:pt modelId="{A29EB512-56BC-4640-9FE7-A8FF8E02D06B}" type="pres">
      <dgm:prSet presAssocID="{FC49F5F5-14F1-41EC-A897-F9D13E814774}" presName="vert1" presStyleCnt="0"/>
      <dgm:spPr/>
    </dgm:pt>
  </dgm:ptLst>
  <dgm:cxnLst>
    <dgm:cxn modelId="{68D55600-B8D5-4F28-9DE4-1AA61DC691DA}" type="presOf" srcId="{9A53E50F-77FF-45C2-AFB4-41D5F2CB01D3}" destId="{F54CCD61-0FCB-48E3-B2B9-FD20E70B1DB2}" srcOrd="0" destOrd="0" presId="urn:microsoft.com/office/officeart/2008/layout/LinedList"/>
    <dgm:cxn modelId="{90CBC105-0E99-41DC-BD0B-6A9E2891F50F}" type="presOf" srcId="{88D7A5EE-F3D0-4847-8F43-2324462BA66C}" destId="{134EEFA2-468B-4A90-AEDA-8D183F2DD06A}" srcOrd="0" destOrd="0" presId="urn:microsoft.com/office/officeart/2008/layout/LinedList"/>
    <dgm:cxn modelId="{FC876106-D8C4-4EC8-92E4-2B627BC2AC16}" srcId="{301EB840-0EB3-4392-A4EB-508A012BADCA}" destId="{88DD5F09-F9D7-42AB-976B-04A553FCEE03}" srcOrd="4" destOrd="0" parTransId="{141C1ABB-5BEA-41CC-831D-E9EBADF79C03}" sibTransId="{DF09F193-9F65-4C1F-9BA2-7F9C13AA7BC5}"/>
    <dgm:cxn modelId="{E3BCA734-892A-4FD7-A333-491EBDA9E521}" type="presOf" srcId="{F8A03B66-C00F-43B9-938B-91BED264AC03}" destId="{94B484E3-ADDD-44B3-9316-43C14B0679DF}" srcOrd="0" destOrd="0" presId="urn:microsoft.com/office/officeart/2008/layout/LinedList"/>
    <dgm:cxn modelId="{94B9FD44-CF79-43AB-8986-778E39A0B14D}" type="presOf" srcId="{88DD5F09-F9D7-42AB-976B-04A553FCEE03}" destId="{CA9F0DD9-08C0-4E1B-9D46-B35644841FEC}" srcOrd="0" destOrd="0" presId="urn:microsoft.com/office/officeart/2008/layout/LinedList"/>
    <dgm:cxn modelId="{29155C66-6492-425B-BC18-CA8BD42351B8}" type="presOf" srcId="{B075F88A-F4C8-48D2-B9FD-070CEE20AAC8}" destId="{119F59DD-FD72-4F60-BB5F-31D51F1528E7}" srcOrd="0" destOrd="0" presId="urn:microsoft.com/office/officeart/2008/layout/LinedList"/>
    <dgm:cxn modelId="{28652A6D-C1A7-4811-A8B4-1185E7D8E4D2}" type="presOf" srcId="{E137B563-5F05-43F5-9BD0-6346AE31AC20}" destId="{DDD0D0AD-964F-4168-91DB-23C675696BDC}" srcOrd="0" destOrd="0" presId="urn:microsoft.com/office/officeart/2008/layout/LinedList"/>
    <dgm:cxn modelId="{92FCEE4D-C0E6-4619-9D1F-1ED6B29A121B}" type="presOf" srcId="{301EB840-0EB3-4392-A4EB-508A012BADCA}" destId="{13271713-63C0-4051-9BC2-06E65A4C1744}" srcOrd="0" destOrd="0" presId="urn:microsoft.com/office/officeart/2008/layout/LinedList"/>
    <dgm:cxn modelId="{2B7D7B6E-1AD1-4B15-A194-3EE857E2F23A}" srcId="{301EB840-0EB3-4392-A4EB-508A012BADCA}" destId="{88D7A5EE-F3D0-4847-8F43-2324462BA66C}" srcOrd="7" destOrd="0" parTransId="{27452571-3AFB-4C31-B30F-EE39DFD35BFB}" sibTransId="{6D77C80F-23B4-4F1B-B617-F65D1998B10E}"/>
    <dgm:cxn modelId="{94B8C779-3AD4-480E-A06F-10991CABEA8E}" type="presOf" srcId="{45BFFB8D-AA78-4607-9074-C6E15F7FC336}" destId="{44D95C2E-455A-46C2-8C4F-8D07753BE842}" srcOrd="0" destOrd="0" presId="urn:microsoft.com/office/officeart/2008/layout/LinedList"/>
    <dgm:cxn modelId="{BA62F981-4863-4F14-A224-90BE3A58E661}" srcId="{301EB840-0EB3-4392-A4EB-508A012BADCA}" destId="{B075F88A-F4C8-48D2-B9FD-070CEE20AAC8}" srcOrd="0" destOrd="0" parTransId="{B0874007-117F-4F71-93B1-ABFB59641C3C}" sibTransId="{36BB4704-3AA8-4FA0-85AD-73B72419F055}"/>
    <dgm:cxn modelId="{602B5594-3EF1-4DC9-9A5A-AAF0CEBECFEF}" type="presOf" srcId="{FC49F5F5-14F1-41EC-A897-F9D13E814774}" destId="{DC0BB868-CB1F-47C9-8530-E091EC1DE3D7}" srcOrd="0" destOrd="0" presId="urn:microsoft.com/office/officeart/2008/layout/LinedList"/>
    <dgm:cxn modelId="{80936BAA-F631-42B2-A0F3-0D11EA6B1EF3}" srcId="{301EB840-0EB3-4392-A4EB-508A012BADCA}" destId="{F8A03B66-C00F-43B9-938B-91BED264AC03}" srcOrd="1" destOrd="0" parTransId="{02554FC9-AF16-4661-84CF-64C138ABC7B0}" sibTransId="{7B4673A3-0454-4D9E-B5E4-B120B2A4143D}"/>
    <dgm:cxn modelId="{AE7BFDC2-185A-4719-881B-738A2ED7CD2C}" srcId="{301EB840-0EB3-4392-A4EB-508A012BADCA}" destId="{FC49F5F5-14F1-41EC-A897-F9D13E814774}" srcOrd="8" destOrd="0" parTransId="{11D0DE3D-55D3-4D49-8740-62B1FB5B6336}" sibTransId="{F2A06BE6-5219-4F8F-A8C2-EEE93D5891B0}"/>
    <dgm:cxn modelId="{9C22B5D7-445B-43AB-AEC4-E9920C060D31}" srcId="{301EB840-0EB3-4392-A4EB-508A012BADCA}" destId="{9A53E50F-77FF-45C2-AFB4-41D5F2CB01D3}" srcOrd="3" destOrd="0" parTransId="{719510C0-1372-4C62-926D-656E40497B15}" sibTransId="{37C6A6C7-9F25-4216-B9B6-B74B77AAF456}"/>
    <dgm:cxn modelId="{1FF169E2-86D9-40D1-935C-D38B409B8790}" srcId="{301EB840-0EB3-4392-A4EB-508A012BADCA}" destId="{45BFFB8D-AA78-4607-9074-C6E15F7FC336}" srcOrd="6" destOrd="0" parTransId="{58621678-E593-4DE5-A62C-8A59A0AFB5B4}" sibTransId="{C2CC7F7B-38BF-4E5B-ABE0-C7A13D10B5EB}"/>
    <dgm:cxn modelId="{6C7C8BF0-BB6A-4EE7-81CF-9B2962232B52}" type="presOf" srcId="{71F9C0C3-3795-4A6E-85E6-BFA7FC7B1202}" destId="{4BEFF0E9-EC7B-4C93-B078-06E37AC7C3AE}" srcOrd="0" destOrd="0" presId="urn:microsoft.com/office/officeart/2008/layout/LinedList"/>
    <dgm:cxn modelId="{428FBDF3-0712-4D66-9EBA-FF4F99594871}" srcId="{301EB840-0EB3-4392-A4EB-508A012BADCA}" destId="{E137B563-5F05-43F5-9BD0-6346AE31AC20}" srcOrd="5" destOrd="0" parTransId="{B466BF22-0331-4091-8998-C1463FFAE9F1}" sibTransId="{C4B883B5-FB08-4495-AB9B-5378C33F7E30}"/>
    <dgm:cxn modelId="{485F6DFF-2786-4352-BEBA-2CE7EDBB1C04}" srcId="{301EB840-0EB3-4392-A4EB-508A012BADCA}" destId="{71F9C0C3-3795-4A6E-85E6-BFA7FC7B1202}" srcOrd="2" destOrd="0" parTransId="{B84B93FA-903D-462A-8FB7-7B777CE4F291}" sibTransId="{90F9C27C-800B-446D-B423-0819ACDDC2D9}"/>
    <dgm:cxn modelId="{1B6999CB-7473-4DF7-AE52-E860273A6973}" type="presParOf" srcId="{13271713-63C0-4051-9BC2-06E65A4C1744}" destId="{3688EBEC-2CFB-4D36-8890-D597C0998DE1}" srcOrd="0" destOrd="0" presId="urn:microsoft.com/office/officeart/2008/layout/LinedList"/>
    <dgm:cxn modelId="{57C4EDCC-B743-4642-A18F-9595829B6B06}" type="presParOf" srcId="{13271713-63C0-4051-9BC2-06E65A4C1744}" destId="{77B93686-AF7C-4521-AEE4-BF1589C1BF89}" srcOrd="1" destOrd="0" presId="urn:microsoft.com/office/officeart/2008/layout/LinedList"/>
    <dgm:cxn modelId="{3E713CB1-C019-4734-B2B1-13BB0448CFF0}" type="presParOf" srcId="{77B93686-AF7C-4521-AEE4-BF1589C1BF89}" destId="{119F59DD-FD72-4F60-BB5F-31D51F1528E7}" srcOrd="0" destOrd="0" presId="urn:microsoft.com/office/officeart/2008/layout/LinedList"/>
    <dgm:cxn modelId="{346006EB-E86B-4C71-A511-ACC03FEC1D75}" type="presParOf" srcId="{77B93686-AF7C-4521-AEE4-BF1589C1BF89}" destId="{FF7D430E-9040-4558-885A-021C3D5E9D11}" srcOrd="1" destOrd="0" presId="urn:microsoft.com/office/officeart/2008/layout/LinedList"/>
    <dgm:cxn modelId="{032EAE2B-CD51-4BA6-9C2B-588050ED329A}" type="presParOf" srcId="{13271713-63C0-4051-9BC2-06E65A4C1744}" destId="{55A63FB2-CD17-4CCA-BCD0-D4A3E9AA720E}" srcOrd="2" destOrd="0" presId="urn:microsoft.com/office/officeart/2008/layout/LinedList"/>
    <dgm:cxn modelId="{BEEB0C7E-F52E-4137-8746-8D0BA2883316}" type="presParOf" srcId="{13271713-63C0-4051-9BC2-06E65A4C1744}" destId="{EF8D41B1-C535-43F2-A6E4-9C96DF1D3A4B}" srcOrd="3" destOrd="0" presId="urn:microsoft.com/office/officeart/2008/layout/LinedList"/>
    <dgm:cxn modelId="{4763DB7C-FCC9-4229-BA83-DE2D7178DC3F}" type="presParOf" srcId="{EF8D41B1-C535-43F2-A6E4-9C96DF1D3A4B}" destId="{94B484E3-ADDD-44B3-9316-43C14B0679DF}" srcOrd="0" destOrd="0" presId="urn:microsoft.com/office/officeart/2008/layout/LinedList"/>
    <dgm:cxn modelId="{F9860A5C-A9B7-4B9F-B46B-3C3DD8FCABB8}" type="presParOf" srcId="{EF8D41B1-C535-43F2-A6E4-9C96DF1D3A4B}" destId="{92AEB93D-34A2-4B27-9996-0D2D2C7F65C3}" srcOrd="1" destOrd="0" presId="urn:microsoft.com/office/officeart/2008/layout/LinedList"/>
    <dgm:cxn modelId="{CEFF8A5B-9B92-4C92-9581-266F8FC21D49}" type="presParOf" srcId="{13271713-63C0-4051-9BC2-06E65A4C1744}" destId="{4CBB73B4-712B-4633-9707-6513F968CFDD}" srcOrd="4" destOrd="0" presId="urn:microsoft.com/office/officeart/2008/layout/LinedList"/>
    <dgm:cxn modelId="{FECA3909-FB2F-4AC3-A503-65145A9C962B}" type="presParOf" srcId="{13271713-63C0-4051-9BC2-06E65A4C1744}" destId="{B6A57FA0-C52A-448A-B995-10D534249EA4}" srcOrd="5" destOrd="0" presId="urn:microsoft.com/office/officeart/2008/layout/LinedList"/>
    <dgm:cxn modelId="{E724B052-C7CF-47DF-BC75-BC3C810D2AE9}" type="presParOf" srcId="{B6A57FA0-C52A-448A-B995-10D534249EA4}" destId="{4BEFF0E9-EC7B-4C93-B078-06E37AC7C3AE}" srcOrd="0" destOrd="0" presId="urn:microsoft.com/office/officeart/2008/layout/LinedList"/>
    <dgm:cxn modelId="{08275A70-6731-428D-9E8A-560F78C94A67}" type="presParOf" srcId="{B6A57FA0-C52A-448A-B995-10D534249EA4}" destId="{66157D0D-2458-4286-8DA1-7D5A6B5D9CAB}" srcOrd="1" destOrd="0" presId="urn:microsoft.com/office/officeart/2008/layout/LinedList"/>
    <dgm:cxn modelId="{A5996D8D-B8BB-4AE8-A8DB-B1ABAE78EA31}" type="presParOf" srcId="{13271713-63C0-4051-9BC2-06E65A4C1744}" destId="{9B12F41E-3FB1-45C0-8971-F3174F4DB2E0}" srcOrd="6" destOrd="0" presId="urn:microsoft.com/office/officeart/2008/layout/LinedList"/>
    <dgm:cxn modelId="{74656FE0-B0E3-4944-B8B2-0D978C26B31A}" type="presParOf" srcId="{13271713-63C0-4051-9BC2-06E65A4C1744}" destId="{F9901D15-3E73-4B22-9F8E-340D28517EBC}" srcOrd="7" destOrd="0" presId="urn:microsoft.com/office/officeart/2008/layout/LinedList"/>
    <dgm:cxn modelId="{5A50B0E2-5EE4-41F0-B433-27287340B8AB}" type="presParOf" srcId="{F9901D15-3E73-4B22-9F8E-340D28517EBC}" destId="{F54CCD61-0FCB-48E3-B2B9-FD20E70B1DB2}" srcOrd="0" destOrd="0" presId="urn:microsoft.com/office/officeart/2008/layout/LinedList"/>
    <dgm:cxn modelId="{293EB542-E525-4D4C-98F5-58EA9C53DDB9}" type="presParOf" srcId="{F9901D15-3E73-4B22-9F8E-340D28517EBC}" destId="{1DA1BA3F-5368-45EA-BCB7-83154BA9B777}" srcOrd="1" destOrd="0" presId="urn:microsoft.com/office/officeart/2008/layout/LinedList"/>
    <dgm:cxn modelId="{1C673713-0063-4F49-B183-624E7874C80E}" type="presParOf" srcId="{13271713-63C0-4051-9BC2-06E65A4C1744}" destId="{D6A09DCB-171A-48CB-9F0C-EE116A14A0AB}" srcOrd="8" destOrd="0" presId="urn:microsoft.com/office/officeart/2008/layout/LinedList"/>
    <dgm:cxn modelId="{C88FE35C-C9C1-410B-A652-74B5CC83619A}" type="presParOf" srcId="{13271713-63C0-4051-9BC2-06E65A4C1744}" destId="{339B3D73-DAEB-4C81-BCEF-22AA87959132}" srcOrd="9" destOrd="0" presId="urn:microsoft.com/office/officeart/2008/layout/LinedList"/>
    <dgm:cxn modelId="{8DDBFC65-685E-40C6-9DFB-D1D372A19E12}" type="presParOf" srcId="{339B3D73-DAEB-4C81-BCEF-22AA87959132}" destId="{CA9F0DD9-08C0-4E1B-9D46-B35644841FEC}" srcOrd="0" destOrd="0" presId="urn:microsoft.com/office/officeart/2008/layout/LinedList"/>
    <dgm:cxn modelId="{0B25283D-7C8B-4AA7-B8A1-77C966642995}" type="presParOf" srcId="{339B3D73-DAEB-4C81-BCEF-22AA87959132}" destId="{8EFFA2D2-B176-4891-A759-00B98A435331}" srcOrd="1" destOrd="0" presId="urn:microsoft.com/office/officeart/2008/layout/LinedList"/>
    <dgm:cxn modelId="{D40D4553-9957-42F5-8206-DD9C0A82A016}" type="presParOf" srcId="{13271713-63C0-4051-9BC2-06E65A4C1744}" destId="{9F6F7075-D730-46B7-9499-8EEAA740FEF5}" srcOrd="10" destOrd="0" presId="urn:microsoft.com/office/officeart/2008/layout/LinedList"/>
    <dgm:cxn modelId="{7C2F44B7-E074-4495-92F5-CB4FCEAB4C74}" type="presParOf" srcId="{13271713-63C0-4051-9BC2-06E65A4C1744}" destId="{F8FFA4E8-8F58-4270-A76B-7EF0BC691C86}" srcOrd="11" destOrd="0" presId="urn:microsoft.com/office/officeart/2008/layout/LinedList"/>
    <dgm:cxn modelId="{C11A41CD-34A6-4408-8D52-B5A1F6CE7C24}" type="presParOf" srcId="{F8FFA4E8-8F58-4270-A76B-7EF0BC691C86}" destId="{DDD0D0AD-964F-4168-91DB-23C675696BDC}" srcOrd="0" destOrd="0" presId="urn:microsoft.com/office/officeart/2008/layout/LinedList"/>
    <dgm:cxn modelId="{DC940492-7EDC-4FA8-9F97-99E8D5134E69}" type="presParOf" srcId="{F8FFA4E8-8F58-4270-A76B-7EF0BC691C86}" destId="{16843186-9F0C-40BC-ACEC-1A713738C438}" srcOrd="1" destOrd="0" presId="urn:microsoft.com/office/officeart/2008/layout/LinedList"/>
    <dgm:cxn modelId="{94CF3DE6-1F3D-46B8-BBE9-1DEA033A45BF}" type="presParOf" srcId="{13271713-63C0-4051-9BC2-06E65A4C1744}" destId="{FE614530-4F20-470D-A6F4-506B917A2B03}" srcOrd="12" destOrd="0" presId="urn:microsoft.com/office/officeart/2008/layout/LinedList"/>
    <dgm:cxn modelId="{B859F136-35EB-4772-806B-EEEE070E7471}" type="presParOf" srcId="{13271713-63C0-4051-9BC2-06E65A4C1744}" destId="{F128692C-A79C-44CD-86B0-B922125E70C4}" srcOrd="13" destOrd="0" presId="urn:microsoft.com/office/officeart/2008/layout/LinedList"/>
    <dgm:cxn modelId="{7B3AC9EE-C1D5-4618-9096-4F189915CC41}" type="presParOf" srcId="{F128692C-A79C-44CD-86B0-B922125E70C4}" destId="{44D95C2E-455A-46C2-8C4F-8D07753BE842}" srcOrd="0" destOrd="0" presId="urn:microsoft.com/office/officeart/2008/layout/LinedList"/>
    <dgm:cxn modelId="{0A48EC2B-FBC0-43DE-9E77-6DA8A36315D6}" type="presParOf" srcId="{F128692C-A79C-44CD-86B0-B922125E70C4}" destId="{03E8D0D3-7D33-44B3-96D2-1E2E48AB2006}" srcOrd="1" destOrd="0" presId="urn:microsoft.com/office/officeart/2008/layout/LinedList"/>
    <dgm:cxn modelId="{4A4C8B55-FCF2-49C6-8B4B-29F78BF020FA}" type="presParOf" srcId="{13271713-63C0-4051-9BC2-06E65A4C1744}" destId="{DAE34FC8-5E09-41C4-8D59-EA63EA67541F}" srcOrd="14" destOrd="0" presId="urn:microsoft.com/office/officeart/2008/layout/LinedList"/>
    <dgm:cxn modelId="{79D355A9-7310-4D82-82C5-A508AC12960F}" type="presParOf" srcId="{13271713-63C0-4051-9BC2-06E65A4C1744}" destId="{472499A5-46B8-429F-A79D-72C11573DFF2}" srcOrd="15" destOrd="0" presId="urn:microsoft.com/office/officeart/2008/layout/LinedList"/>
    <dgm:cxn modelId="{AE0A30DE-FE72-4BBA-869E-BF4395AAF95E}" type="presParOf" srcId="{472499A5-46B8-429F-A79D-72C11573DFF2}" destId="{134EEFA2-468B-4A90-AEDA-8D183F2DD06A}" srcOrd="0" destOrd="0" presId="urn:microsoft.com/office/officeart/2008/layout/LinedList"/>
    <dgm:cxn modelId="{0E6A13E5-338C-4611-AFC8-BD51F7870CF1}" type="presParOf" srcId="{472499A5-46B8-429F-A79D-72C11573DFF2}" destId="{F7084813-3EFA-4310-BAA9-6E8CCC331238}" srcOrd="1" destOrd="0" presId="urn:microsoft.com/office/officeart/2008/layout/LinedList"/>
    <dgm:cxn modelId="{4ABAA756-3107-414C-8E68-D799D1647ED5}" type="presParOf" srcId="{13271713-63C0-4051-9BC2-06E65A4C1744}" destId="{B9698AD3-634B-4A58-80C0-1E4FC636451A}" srcOrd="16" destOrd="0" presId="urn:microsoft.com/office/officeart/2008/layout/LinedList"/>
    <dgm:cxn modelId="{5B1FB067-C39D-4851-8F5E-4D52520289EF}" type="presParOf" srcId="{13271713-63C0-4051-9BC2-06E65A4C1744}" destId="{9162481E-9740-47B8-95BA-11A8C89D797F}" srcOrd="17" destOrd="0" presId="urn:microsoft.com/office/officeart/2008/layout/LinedList"/>
    <dgm:cxn modelId="{12A15E17-4FDB-4BAC-9589-7B83572BB1C4}" type="presParOf" srcId="{9162481E-9740-47B8-95BA-11A8C89D797F}" destId="{DC0BB868-CB1F-47C9-8530-E091EC1DE3D7}" srcOrd="0" destOrd="0" presId="urn:microsoft.com/office/officeart/2008/layout/LinedList"/>
    <dgm:cxn modelId="{DEB2092C-5DAC-4C6A-AB6F-BB150E57120D}" type="presParOf" srcId="{9162481E-9740-47B8-95BA-11A8C89D797F}" destId="{A29EB512-56BC-4640-9FE7-A8FF8E02D0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035419-3759-4AA0-8B30-77EAAAC257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F4BD2E-9DAA-4CFA-A77D-2C926132CDB0}">
      <dgm:prSet phldrT="[Text]"/>
      <dgm:spPr/>
      <dgm:t>
        <a:bodyPr/>
        <a:lstStyle/>
        <a:p>
          <a:r>
            <a:rPr lang="en-US" dirty="0"/>
            <a:t>Starting point </a:t>
          </a:r>
          <a:endParaRPr lang="en-GB" dirty="0"/>
        </a:p>
      </dgm:t>
    </dgm:pt>
    <dgm:pt modelId="{FB746D5E-AE0C-47AF-9DA5-EA0C24ECBEC5}" type="parTrans" cxnId="{E3FC4003-61BC-4BF0-BE3E-DFCDD90A5833}">
      <dgm:prSet/>
      <dgm:spPr/>
      <dgm:t>
        <a:bodyPr/>
        <a:lstStyle/>
        <a:p>
          <a:endParaRPr lang="en-GB"/>
        </a:p>
      </dgm:t>
    </dgm:pt>
    <dgm:pt modelId="{F35096BC-06B2-4136-BC5D-C12154CDBF9F}" type="sibTrans" cxnId="{E3FC4003-61BC-4BF0-BE3E-DFCDD90A5833}">
      <dgm:prSet/>
      <dgm:spPr/>
      <dgm:t>
        <a:bodyPr/>
        <a:lstStyle/>
        <a:p>
          <a:endParaRPr lang="en-GB"/>
        </a:p>
      </dgm:t>
    </dgm:pt>
    <dgm:pt modelId="{39B7B6FC-7418-4F18-875A-9EE6BEA5957D}">
      <dgm:prSet phldrT="[Text]"/>
      <dgm:spPr/>
      <dgm:t>
        <a:bodyPr/>
        <a:lstStyle/>
        <a:p>
          <a:r>
            <a:rPr lang="en-US" dirty="0"/>
            <a:t>Progress </a:t>
          </a:r>
          <a:endParaRPr lang="en-GB" dirty="0"/>
        </a:p>
      </dgm:t>
    </dgm:pt>
    <dgm:pt modelId="{27F84A30-13AD-40D7-914D-FC4C3C45AD9D}" type="parTrans" cxnId="{48EF428E-A67B-4074-BED3-452ECD4DE29E}">
      <dgm:prSet/>
      <dgm:spPr/>
      <dgm:t>
        <a:bodyPr/>
        <a:lstStyle/>
        <a:p>
          <a:endParaRPr lang="en-GB"/>
        </a:p>
      </dgm:t>
    </dgm:pt>
    <dgm:pt modelId="{07266C6E-2E98-4EB7-BFD3-C7A009E15A4F}" type="sibTrans" cxnId="{48EF428E-A67B-4074-BED3-452ECD4DE29E}">
      <dgm:prSet/>
      <dgm:spPr/>
      <dgm:t>
        <a:bodyPr/>
        <a:lstStyle/>
        <a:p>
          <a:endParaRPr lang="en-GB"/>
        </a:p>
      </dgm:t>
    </dgm:pt>
    <dgm:pt modelId="{F9542F33-2941-44BC-986E-5C24EC53D371}">
      <dgm:prSet phldrT="[Text]"/>
      <dgm:spPr/>
      <dgm:t>
        <a:bodyPr/>
        <a:lstStyle/>
        <a:p>
          <a:r>
            <a:rPr lang="en-US" dirty="0"/>
            <a:t>Outcome </a:t>
          </a:r>
          <a:endParaRPr lang="en-GB" dirty="0"/>
        </a:p>
      </dgm:t>
    </dgm:pt>
    <dgm:pt modelId="{F43FB593-5327-4176-B409-377691FE5477}" type="parTrans" cxnId="{FCCFBDB2-E20E-4126-8867-47E33323B10D}">
      <dgm:prSet/>
      <dgm:spPr/>
      <dgm:t>
        <a:bodyPr/>
        <a:lstStyle/>
        <a:p>
          <a:endParaRPr lang="en-GB"/>
        </a:p>
      </dgm:t>
    </dgm:pt>
    <dgm:pt modelId="{4D8E8FF2-554B-4EC2-BE2C-61633D2DB670}" type="sibTrans" cxnId="{FCCFBDB2-E20E-4126-8867-47E33323B10D}">
      <dgm:prSet/>
      <dgm:spPr/>
      <dgm:t>
        <a:bodyPr/>
        <a:lstStyle/>
        <a:p>
          <a:endParaRPr lang="en-GB"/>
        </a:p>
      </dgm:t>
    </dgm:pt>
    <dgm:pt modelId="{09CFA391-02BD-4AD5-B847-1B9348A03E65}">
      <dgm:prSet phldrT="[Text]"/>
      <dgm:spPr/>
      <dgm:t>
        <a:bodyPr/>
        <a:lstStyle/>
        <a:p>
          <a:r>
            <a:rPr lang="en-US" dirty="0"/>
            <a:t>Physical</a:t>
          </a:r>
          <a:endParaRPr lang="en-GB" dirty="0"/>
        </a:p>
      </dgm:t>
    </dgm:pt>
    <dgm:pt modelId="{797A4194-22D2-49FE-B38A-CBF2780793D4}" type="parTrans" cxnId="{A36EB27F-25C9-40D3-A708-6A7D69CA7AF8}">
      <dgm:prSet/>
      <dgm:spPr/>
      <dgm:t>
        <a:bodyPr/>
        <a:lstStyle/>
        <a:p>
          <a:endParaRPr lang="en-GB"/>
        </a:p>
      </dgm:t>
    </dgm:pt>
    <dgm:pt modelId="{1F73C345-0032-4803-B958-B671276DA1E7}" type="sibTrans" cxnId="{A36EB27F-25C9-40D3-A708-6A7D69CA7AF8}">
      <dgm:prSet/>
      <dgm:spPr/>
      <dgm:t>
        <a:bodyPr/>
        <a:lstStyle/>
        <a:p>
          <a:endParaRPr lang="en-GB"/>
        </a:p>
      </dgm:t>
    </dgm:pt>
    <dgm:pt modelId="{9104B273-CA69-4655-892A-A423E2D07BCC}">
      <dgm:prSet phldrT="[Text]"/>
      <dgm:spPr/>
      <dgm:t>
        <a:bodyPr/>
        <a:lstStyle/>
        <a:p>
          <a:r>
            <a:rPr lang="en-US" dirty="0"/>
            <a:t>Improvement</a:t>
          </a:r>
          <a:endParaRPr lang="en-GB" dirty="0"/>
        </a:p>
      </dgm:t>
    </dgm:pt>
    <dgm:pt modelId="{9FE06D18-9D15-40DF-832E-0AB0030B19E1}" type="parTrans" cxnId="{733BCBB9-2D35-46AC-B77F-D1BB5F76824D}">
      <dgm:prSet/>
      <dgm:spPr/>
      <dgm:t>
        <a:bodyPr/>
        <a:lstStyle/>
        <a:p>
          <a:endParaRPr lang="en-GB"/>
        </a:p>
      </dgm:t>
    </dgm:pt>
    <dgm:pt modelId="{60F5B10E-AE4F-4C53-812C-F7FDC1A5EB54}" type="sibTrans" cxnId="{733BCBB9-2D35-46AC-B77F-D1BB5F76824D}">
      <dgm:prSet/>
      <dgm:spPr/>
      <dgm:t>
        <a:bodyPr/>
        <a:lstStyle/>
        <a:p>
          <a:endParaRPr lang="en-GB"/>
        </a:p>
      </dgm:t>
    </dgm:pt>
    <dgm:pt modelId="{01181882-03C9-4166-9B19-DC6B6D0DEB82}">
      <dgm:prSet phldrT="[Text]"/>
      <dgm:spPr/>
      <dgm:t>
        <a:bodyPr/>
        <a:lstStyle/>
        <a:p>
          <a:r>
            <a:rPr lang="en-US" dirty="0"/>
            <a:t>Active life </a:t>
          </a:r>
          <a:endParaRPr lang="en-GB" dirty="0"/>
        </a:p>
      </dgm:t>
    </dgm:pt>
    <dgm:pt modelId="{651F5436-E564-43A0-A917-B77E9D67DD32}" type="parTrans" cxnId="{E065FAE8-FCB0-4700-94ED-C23DBCBA485E}">
      <dgm:prSet/>
      <dgm:spPr/>
      <dgm:t>
        <a:bodyPr/>
        <a:lstStyle/>
        <a:p>
          <a:endParaRPr lang="en-GB"/>
        </a:p>
      </dgm:t>
    </dgm:pt>
    <dgm:pt modelId="{163DF4B0-6F70-43AB-8A45-B9899100A5B1}" type="sibTrans" cxnId="{E065FAE8-FCB0-4700-94ED-C23DBCBA485E}">
      <dgm:prSet/>
      <dgm:spPr/>
      <dgm:t>
        <a:bodyPr/>
        <a:lstStyle/>
        <a:p>
          <a:endParaRPr lang="en-GB"/>
        </a:p>
      </dgm:t>
    </dgm:pt>
    <dgm:pt modelId="{E8B0BAB4-3912-45A5-9F57-0D2A37647750}">
      <dgm:prSet phldrT="[Text]"/>
      <dgm:spPr/>
      <dgm:t>
        <a:bodyPr/>
        <a:lstStyle/>
        <a:p>
          <a:r>
            <a:rPr lang="en-US" dirty="0"/>
            <a:t>Emotional </a:t>
          </a:r>
          <a:endParaRPr lang="en-GB" dirty="0"/>
        </a:p>
      </dgm:t>
    </dgm:pt>
    <dgm:pt modelId="{8C90542D-962F-49A6-B701-830BAB94328B}" type="parTrans" cxnId="{A680F4DB-557B-4800-94D8-CFBD74432FAB}">
      <dgm:prSet/>
      <dgm:spPr/>
      <dgm:t>
        <a:bodyPr/>
        <a:lstStyle/>
        <a:p>
          <a:endParaRPr lang="en-GB"/>
        </a:p>
      </dgm:t>
    </dgm:pt>
    <dgm:pt modelId="{84612515-385E-403D-880B-4919B596B01E}" type="sibTrans" cxnId="{A680F4DB-557B-4800-94D8-CFBD74432FAB}">
      <dgm:prSet/>
      <dgm:spPr/>
      <dgm:t>
        <a:bodyPr/>
        <a:lstStyle/>
        <a:p>
          <a:endParaRPr lang="en-GB"/>
        </a:p>
      </dgm:t>
    </dgm:pt>
    <dgm:pt modelId="{487B8CD0-1955-424A-865F-3191EE640D74}">
      <dgm:prSet phldrT="[Text]"/>
      <dgm:spPr/>
      <dgm:t>
        <a:bodyPr/>
        <a:lstStyle/>
        <a:p>
          <a:r>
            <a:rPr lang="en-US" dirty="0"/>
            <a:t>Increased confidence or social group</a:t>
          </a:r>
          <a:endParaRPr lang="en-GB" dirty="0"/>
        </a:p>
      </dgm:t>
    </dgm:pt>
    <dgm:pt modelId="{A7E5403C-1F47-4A39-A1FE-B34BC8017EE6}" type="parTrans" cxnId="{F14ED5B9-F3B4-4EF4-978F-9B3F615FE060}">
      <dgm:prSet/>
      <dgm:spPr/>
      <dgm:t>
        <a:bodyPr/>
        <a:lstStyle/>
        <a:p>
          <a:endParaRPr lang="en-GB"/>
        </a:p>
      </dgm:t>
    </dgm:pt>
    <dgm:pt modelId="{A8312A6A-6E76-41AE-8313-607967E34A72}" type="sibTrans" cxnId="{F14ED5B9-F3B4-4EF4-978F-9B3F615FE060}">
      <dgm:prSet/>
      <dgm:spPr/>
      <dgm:t>
        <a:bodyPr/>
        <a:lstStyle/>
        <a:p>
          <a:endParaRPr lang="en-GB"/>
        </a:p>
      </dgm:t>
    </dgm:pt>
    <dgm:pt modelId="{CF2A534C-BCA5-40E8-B8BA-031E8C92A492}">
      <dgm:prSet phldrT="[Text]"/>
      <dgm:spPr/>
      <dgm:t>
        <a:bodyPr/>
        <a:lstStyle/>
        <a:p>
          <a:r>
            <a:rPr lang="en-US" dirty="0"/>
            <a:t>Improved wellbeing </a:t>
          </a:r>
          <a:endParaRPr lang="en-GB" dirty="0"/>
        </a:p>
      </dgm:t>
    </dgm:pt>
    <dgm:pt modelId="{7ADEF9FF-6891-433D-BDB5-1450C49F326D}" type="parTrans" cxnId="{131A6CCB-26A5-4E5E-8858-7933F8611FCE}">
      <dgm:prSet/>
      <dgm:spPr/>
      <dgm:t>
        <a:bodyPr/>
        <a:lstStyle/>
        <a:p>
          <a:endParaRPr lang="en-GB"/>
        </a:p>
      </dgm:t>
    </dgm:pt>
    <dgm:pt modelId="{28E9DFF5-3AB0-4147-B0DF-0159DC6953C5}" type="sibTrans" cxnId="{131A6CCB-26A5-4E5E-8858-7933F8611FCE}">
      <dgm:prSet/>
      <dgm:spPr/>
      <dgm:t>
        <a:bodyPr/>
        <a:lstStyle/>
        <a:p>
          <a:endParaRPr lang="en-GB"/>
        </a:p>
      </dgm:t>
    </dgm:pt>
    <dgm:pt modelId="{50F846CC-0754-482D-89C7-685C90B4510B}" type="pres">
      <dgm:prSet presAssocID="{63035419-3759-4AA0-8B30-77EAAAC2579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D069880-D410-4E3D-8DD6-7C2BCB1C5A59}" type="pres">
      <dgm:prSet presAssocID="{94F4BD2E-9DAA-4CFA-A77D-2C926132CDB0}" presName="horFlow" presStyleCnt="0"/>
      <dgm:spPr/>
    </dgm:pt>
    <dgm:pt modelId="{59044101-4691-4C89-80D3-54875828AC06}" type="pres">
      <dgm:prSet presAssocID="{94F4BD2E-9DAA-4CFA-A77D-2C926132CDB0}" presName="bigChev" presStyleLbl="node1" presStyleIdx="0" presStyleCnt="3"/>
      <dgm:spPr/>
    </dgm:pt>
    <dgm:pt modelId="{755C3094-5ACE-4EC7-87EB-61ADA851EC27}" type="pres">
      <dgm:prSet presAssocID="{27F84A30-13AD-40D7-914D-FC4C3C45AD9D}" presName="parTrans" presStyleCnt="0"/>
      <dgm:spPr/>
    </dgm:pt>
    <dgm:pt modelId="{189CA665-B9F0-42DE-9FDA-A35D30A1FDC6}" type="pres">
      <dgm:prSet presAssocID="{39B7B6FC-7418-4F18-875A-9EE6BEA5957D}" presName="node" presStyleLbl="alignAccFollowNode1" presStyleIdx="0" presStyleCnt="6">
        <dgm:presLayoutVars>
          <dgm:bulletEnabled val="1"/>
        </dgm:presLayoutVars>
      </dgm:prSet>
      <dgm:spPr/>
    </dgm:pt>
    <dgm:pt modelId="{605C9CF4-7E0D-4375-9AD3-C52EB79877A7}" type="pres">
      <dgm:prSet presAssocID="{07266C6E-2E98-4EB7-BFD3-C7A009E15A4F}" presName="sibTrans" presStyleCnt="0"/>
      <dgm:spPr/>
    </dgm:pt>
    <dgm:pt modelId="{AA83C307-C11A-4692-9912-4DE73C1E1739}" type="pres">
      <dgm:prSet presAssocID="{F9542F33-2941-44BC-986E-5C24EC53D371}" presName="node" presStyleLbl="alignAccFollowNode1" presStyleIdx="1" presStyleCnt="6">
        <dgm:presLayoutVars>
          <dgm:bulletEnabled val="1"/>
        </dgm:presLayoutVars>
      </dgm:prSet>
      <dgm:spPr/>
    </dgm:pt>
    <dgm:pt modelId="{604D7004-5A6B-4120-90DD-29715391341C}" type="pres">
      <dgm:prSet presAssocID="{94F4BD2E-9DAA-4CFA-A77D-2C926132CDB0}" presName="vSp" presStyleCnt="0"/>
      <dgm:spPr/>
    </dgm:pt>
    <dgm:pt modelId="{CDB7C0BF-F617-4480-A90D-10BD5C82CF78}" type="pres">
      <dgm:prSet presAssocID="{09CFA391-02BD-4AD5-B847-1B9348A03E65}" presName="horFlow" presStyleCnt="0"/>
      <dgm:spPr/>
    </dgm:pt>
    <dgm:pt modelId="{4B373FDD-BEC0-4111-A234-830F932A8D87}" type="pres">
      <dgm:prSet presAssocID="{09CFA391-02BD-4AD5-B847-1B9348A03E65}" presName="bigChev" presStyleLbl="node1" presStyleIdx="1" presStyleCnt="3"/>
      <dgm:spPr/>
    </dgm:pt>
    <dgm:pt modelId="{5449CC84-A9E6-448F-8402-23270DD7E267}" type="pres">
      <dgm:prSet presAssocID="{9FE06D18-9D15-40DF-832E-0AB0030B19E1}" presName="parTrans" presStyleCnt="0"/>
      <dgm:spPr/>
    </dgm:pt>
    <dgm:pt modelId="{4C6828A4-873F-4C3F-9E8E-DF833110DDBB}" type="pres">
      <dgm:prSet presAssocID="{9104B273-CA69-4655-892A-A423E2D07BCC}" presName="node" presStyleLbl="alignAccFollowNode1" presStyleIdx="2" presStyleCnt="6">
        <dgm:presLayoutVars>
          <dgm:bulletEnabled val="1"/>
        </dgm:presLayoutVars>
      </dgm:prSet>
      <dgm:spPr/>
    </dgm:pt>
    <dgm:pt modelId="{E8375A20-C17B-4A5E-9DF0-F48F32FF6755}" type="pres">
      <dgm:prSet presAssocID="{60F5B10E-AE4F-4C53-812C-F7FDC1A5EB54}" presName="sibTrans" presStyleCnt="0"/>
      <dgm:spPr/>
    </dgm:pt>
    <dgm:pt modelId="{C5CA0A3B-3C26-4C0C-BE5B-317A06A1B777}" type="pres">
      <dgm:prSet presAssocID="{01181882-03C9-4166-9B19-DC6B6D0DEB82}" presName="node" presStyleLbl="alignAccFollowNode1" presStyleIdx="3" presStyleCnt="6">
        <dgm:presLayoutVars>
          <dgm:bulletEnabled val="1"/>
        </dgm:presLayoutVars>
      </dgm:prSet>
      <dgm:spPr/>
    </dgm:pt>
    <dgm:pt modelId="{41915693-3137-44C9-AE9E-673E213271C0}" type="pres">
      <dgm:prSet presAssocID="{09CFA391-02BD-4AD5-B847-1B9348A03E65}" presName="vSp" presStyleCnt="0"/>
      <dgm:spPr/>
    </dgm:pt>
    <dgm:pt modelId="{AF3CECB6-E7F3-40E8-8FA9-2BF759985C4B}" type="pres">
      <dgm:prSet presAssocID="{E8B0BAB4-3912-45A5-9F57-0D2A37647750}" presName="horFlow" presStyleCnt="0"/>
      <dgm:spPr/>
    </dgm:pt>
    <dgm:pt modelId="{B0EC9E91-286F-43CE-BF38-D21E20D8D955}" type="pres">
      <dgm:prSet presAssocID="{E8B0BAB4-3912-45A5-9F57-0D2A37647750}" presName="bigChev" presStyleLbl="node1" presStyleIdx="2" presStyleCnt="3"/>
      <dgm:spPr/>
    </dgm:pt>
    <dgm:pt modelId="{5A1C72F8-9F3E-4EAF-9267-C3E6828B6805}" type="pres">
      <dgm:prSet presAssocID="{A7E5403C-1F47-4A39-A1FE-B34BC8017EE6}" presName="parTrans" presStyleCnt="0"/>
      <dgm:spPr/>
    </dgm:pt>
    <dgm:pt modelId="{1C7458FC-AE61-487C-8EE2-75C5467EB221}" type="pres">
      <dgm:prSet presAssocID="{487B8CD0-1955-424A-865F-3191EE640D74}" presName="node" presStyleLbl="alignAccFollowNode1" presStyleIdx="4" presStyleCnt="6">
        <dgm:presLayoutVars>
          <dgm:bulletEnabled val="1"/>
        </dgm:presLayoutVars>
      </dgm:prSet>
      <dgm:spPr/>
    </dgm:pt>
    <dgm:pt modelId="{FA9BA641-EF75-446E-BE0A-6847370651B5}" type="pres">
      <dgm:prSet presAssocID="{A8312A6A-6E76-41AE-8313-607967E34A72}" presName="sibTrans" presStyleCnt="0"/>
      <dgm:spPr/>
    </dgm:pt>
    <dgm:pt modelId="{69E12374-CD3B-4BE9-A1D2-B1A6B15FC592}" type="pres">
      <dgm:prSet presAssocID="{CF2A534C-BCA5-40E8-B8BA-031E8C92A492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E3FC4003-61BC-4BF0-BE3E-DFCDD90A5833}" srcId="{63035419-3759-4AA0-8B30-77EAAAC2579E}" destId="{94F4BD2E-9DAA-4CFA-A77D-2C926132CDB0}" srcOrd="0" destOrd="0" parTransId="{FB746D5E-AE0C-47AF-9DA5-EA0C24ECBEC5}" sibTransId="{F35096BC-06B2-4136-BC5D-C12154CDBF9F}"/>
    <dgm:cxn modelId="{3F73231C-4C7B-4F74-BAE4-EC8A26B2E9E7}" type="presOf" srcId="{CF2A534C-BCA5-40E8-B8BA-031E8C92A492}" destId="{69E12374-CD3B-4BE9-A1D2-B1A6B15FC592}" srcOrd="0" destOrd="0" presId="urn:microsoft.com/office/officeart/2005/8/layout/lProcess3"/>
    <dgm:cxn modelId="{0C97BC24-5D3C-4F6E-8A6F-60C9B3AB172C}" type="presOf" srcId="{9104B273-CA69-4655-892A-A423E2D07BCC}" destId="{4C6828A4-873F-4C3F-9E8E-DF833110DDBB}" srcOrd="0" destOrd="0" presId="urn:microsoft.com/office/officeart/2005/8/layout/lProcess3"/>
    <dgm:cxn modelId="{84AC5A28-A5CD-437D-B500-33ECD461D5A4}" type="presOf" srcId="{94F4BD2E-9DAA-4CFA-A77D-2C926132CDB0}" destId="{59044101-4691-4C89-80D3-54875828AC06}" srcOrd="0" destOrd="0" presId="urn:microsoft.com/office/officeart/2005/8/layout/lProcess3"/>
    <dgm:cxn modelId="{7E9E4941-8F8C-43E3-BEC2-60ACD6486715}" type="presOf" srcId="{01181882-03C9-4166-9B19-DC6B6D0DEB82}" destId="{C5CA0A3B-3C26-4C0C-BE5B-317A06A1B777}" srcOrd="0" destOrd="0" presId="urn:microsoft.com/office/officeart/2005/8/layout/lProcess3"/>
    <dgm:cxn modelId="{7337D672-F361-4266-9560-EF4D9BE8D035}" type="presOf" srcId="{63035419-3759-4AA0-8B30-77EAAAC2579E}" destId="{50F846CC-0754-482D-89C7-685C90B4510B}" srcOrd="0" destOrd="0" presId="urn:microsoft.com/office/officeart/2005/8/layout/lProcess3"/>
    <dgm:cxn modelId="{0991237B-95F8-4AE0-BD4A-CD8705C34630}" type="presOf" srcId="{09CFA391-02BD-4AD5-B847-1B9348A03E65}" destId="{4B373FDD-BEC0-4111-A234-830F932A8D87}" srcOrd="0" destOrd="0" presId="urn:microsoft.com/office/officeart/2005/8/layout/lProcess3"/>
    <dgm:cxn modelId="{A36EB27F-25C9-40D3-A708-6A7D69CA7AF8}" srcId="{63035419-3759-4AA0-8B30-77EAAAC2579E}" destId="{09CFA391-02BD-4AD5-B847-1B9348A03E65}" srcOrd="1" destOrd="0" parTransId="{797A4194-22D2-49FE-B38A-CBF2780793D4}" sibTransId="{1F73C345-0032-4803-B958-B671276DA1E7}"/>
    <dgm:cxn modelId="{394AD47F-84A1-4160-B87F-5D2C022DB038}" type="presOf" srcId="{39B7B6FC-7418-4F18-875A-9EE6BEA5957D}" destId="{189CA665-B9F0-42DE-9FDA-A35D30A1FDC6}" srcOrd="0" destOrd="0" presId="urn:microsoft.com/office/officeart/2005/8/layout/lProcess3"/>
    <dgm:cxn modelId="{48EF428E-A67B-4074-BED3-452ECD4DE29E}" srcId="{94F4BD2E-9DAA-4CFA-A77D-2C926132CDB0}" destId="{39B7B6FC-7418-4F18-875A-9EE6BEA5957D}" srcOrd="0" destOrd="0" parTransId="{27F84A30-13AD-40D7-914D-FC4C3C45AD9D}" sibTransId="{07266C6E-2E98-4EB7-BFD3-C7A009E15A4F}"/>
    <dgm:cxn modelId="{A0DDE98F-CFEC-4EAC-AB66-C17AECED41C6}" type="presOf" srcId="{E8B0BAB4-3912-45A5-9F57-0D2A37647750}" destId="{B0EC9E91-286F-43CE-BF38-D21E20D8D955}" srcOrd="0" destOrd="0" presId="urn:microsoft.com/office/officeart/2005/8/layout/lProcess3"/>
    <dgm:cxn modelId="{D0D5B79D-A9A9-4E2E-BEA0-96C74E038FCA}" type="presOf" srcId="{487B8CD0-1955-424A-865F-3191EE640D74}" destId="{1C7458FC-AE61-487C-8EE2-75C5467EB221}" srcOrd="0" destOrd="0" presId="urn:microsoft.com/office/officeart/2005/8/layout/lProcess3"/>
    <dgm:cxn modelId="{C9DBEDAE-7A2C-4DBA-921D-CB0D32806D96}" type="presOf" srcId="{F9542F33-2941-44BC-986E-5C24EC53D371}" destId="{AA83C307-C11A-4692-9912-4DE73C1E1739}" srcOrd="0" destOrd="0" presId="urn:microsoft.com/office/officeart/2005/8/layout/lProcess3"/>
    <dgm:cxn modelId="{FCCFBDB2-E20E-4126-8867-47E33323B10D}" srcId="{94F4BD2E-9DAA-4CFA-A77D-2C926132CDB0}" destId="{F9542F33-2941-44BC-986E-5C24EC53D371}" srcOrd="1" destOrd="0" parTransId="{F43FB593-5327-4176-B409-377691FE5477}" sibTransId="{4D8E8FF2-554B-4EC2-BE2C-61633D2DB670}"/>
    <dgm:cxn modelId="{733BCBB9-2D35-46AC-B77F-D1BB5F76824D}" srcId="{09CFA391-02BD-4AD5-B847-1B9348A03E65}" destId="{9104B273-CA69-4655-892A-A423E2D07BCC}" srcOrd="0" destOrd="0" parTransId="{9FE06D18-9D15-40DF-832E-0AB0030B19E1}" sibTransId="{60F5B10E-AE4F-4C53-812C-F7FDC1A5EB54}"/>
    <dgm:cxn modelId="{F14ED5B9-F3B4-4EF4-978F-9B3F615FE060}" srcId="{E8B0BAB4-3912-45A5-9F57-0D2A37647750}" destId="{487B8CD0-1955-424A-865F-3191EE640D74}" srcOrd="0" destOrd="0" parTransId="{A7E5403C-1F47-4A39-A1FE-B34BC8017EE6}" sibTransId="{A8312A6A-6E76-41AE-8313-607967E34A72}"/>
    <dgm:cxn modelId="{131A6CCB-26A5-4E5E-8858-7933F8611FCE}" srcId="{E8B0BAB4-3912-45A5-9F57-0D2A37647750}" destId="{CF2A534C-BCA5-40E8-B8BA-031E8C92A492}" srcOrd="1" destOrd="0" parTransId="{7ADEF9FF-6891-433D-BDB5-1450C49F326D}" sibTransId="{28E9DFF5-3AB0-4147-B0DF-0159DC6953C5}"/>
    <dgm:cxn modelId="{A680F4DB-557B-4800-94D8-CFBD74432FAB}" srcId="{63035419-3759-4AA0-8B30-77EAAAC2579E}" destId="{E8B0BAB4-3912-45A5-9F57-0D2A37647750}" srcOrd="2" destOrd="0" parTransId="{8C90542D-962F-49A6-B701-830BAB94328B}" sibTransId="{84612515-385E-403D-880B-4919B596B01E}"/>
    <dgm:cxn modelId="{E065FAE8-FCB0-4700-94ED-C23DBCBA485E}" srcId="{09CFA391-02BD-4AD5-B847-1B9348A03E65}" destId="{01181882-03C9-4166-9B19-DC6B6D0DEB82}" srcOrd="1" destOrd="0" parTransId="{651F5436-E564-43A0-A917-B77E9D67DD32}" sibTransId="{163DF4B0-6F70-43AB-8A45-B9899100A5B1}"/>
    <dgm:cxn modelId="{3E7B75C2-4B9E-48A8-9527-EE80E84EC181}" type="presParOf" srcId="{50F846CC-0754-482D-89C7-685C90B4510B}" destId="{7D069880-D410-4E3D-8DD6-7C2BCB1C5A59}" srcOrd="0" destOrd="0" presId="urn:microsoft.com/office/officeart/2005/8/layout/lProcess3"/>
    <dgm:cxn modelId="{2BB6A190-5E8D-4F85-8E48-BA7621BF2B7E}" type="presParOf" srcId="{7D069880-D410-4E3D-8DD6-7C2BCB1C5A59}" destId="{59044101-4691-4C89-80D3-54875828AC06}" srcOrd="0" destOrd="0" presId="urn:microsoft.com/office/officeart/2005/8/layout/lProcess3"/>
    <dgm:cxn modelId="{7E204DF8-6C83-479D-AF3F-2EAEE7DD4E62}" type="presParOf" srcId="{7D069880-D410-4E3D-8DD6-7C2BCB1C5A59}" destId="{755C3094-5ACE-4EC7-87EB-61ADA851EC27}" srcOrd="1" destOrd="0" presId="urn:microsoft.com/office/officeart/2005/8/layout/lProcess3"/>
    <dgm:cxn modelId="{139FD236-9830-45AD-B748-7B5D388A29C6}" type="presParOf" srcId="{7D069880-D410-4E3D-8DD6-7C2BCB1C5A59}" destId="{189CA665-B9F0-42DE-9FDA-A35D30A1FDC6}" srcOrd="2" destOrd="0" presId="urn:microsoft.com/office/officeart/2005/8/layout/lProcess3"/>
    <dgm:cxn modelId="{A9C25000-7E3D-4AEF-A5BA-F2CFFE52715F}" type="presParOf" srcId="{7D069880-D410-4E3D-8DD6-7C2BCB1C5A59}" destId="{605C9CF4-7E0D-4375-9AD3-C52EB79877A7}" srcOrd="3" destOrd="0" presId="urn:microsoft.com/office/officeart/2005/8/layout/lProcess3"/>
    <dgm:cxn modelId="{3A552D7D-F5F0-44AB-95BD-065DA65874FC}" type="presParOf" srcId="{7D069880-D410-4E3D-8DD6-7C2BCB1C5A59}" destId="{AA83C307-C11A-4692-9912-4DE73C1E1739}" srcOrd="4" destOrd="0" presId="urn:microsoft.com/office/officeart/2005/8/layout/lProcess3"/>
    <dgm:cxn modelId="{38700D1A-ADB4-4AEB-9761-A06B3A5C4BA8}" type="presParOf" srcId="{50F846CC-0754-482D-89C7-685C90B4510B}" destId="{604D7004-5A6B-4120-90DD-29715391341C}" srcOrd="1" destOrd="0" presId="urn:microsoft.com/office/officeart/2005/8/layout/lProcess3"/>
    <dgm:cxn modelId="{4A6C7B43-4FFB-4B14-950A-CC6643B57842}" type="presParOf" srcId="{50F846CC-0754-482D-89C7-685C90B4510B}" destId="{CDB7C0BF-F617-4480-A90D-10BD5C82CF78}" srcOrd="2" destOrd="0" presId="urn:microsoft.com/office/officeart/2005/8/layout/lProcess3"/>
    <dgm:cxn modelId="{F6C18601-74C7-45EB-863A-071E4BE08555}" type="presParOf" srcId="{CDB7C0BF-F617-4480-A90D-10BD5C82CF78}" destId="{4B373FDD-BEC0-4111-A234-830F932A8D87}" srcOrd="0" destOrd="0" presId="urn:microsoft.com/office/officeart/2005/8/layout/lProcess3"/>
    <dgm:cxn modelId="{1303F18C-9457-4779-B5B8-059ADEAED34E}" type="presParOf" srcId="{CDB7C0BF-F617-4480-A90D-10BD5C82CF78}" destId="{5449CC84-A9E6-448F-8402-23270DD7E267}" srcOrd="1" destOrd="0" presId="urn:microsoft.com/office/officeart/2005/8/layout/lProcess3"/>
    <dgm:cxn modelId="{A77B9CD9-1FDC-4175-BAE6-DB018A6569ED}" type="presParOf" srcId="{CDB7C0BF-F617-4480-A90D-10BD5C82CF78}" destId="{4C6828A4-873F-4C3F-9E8E-DF833110DDBB}" srcOrd="2" destOrd="0" presId="urn:microsoft.com/office/officeart/2005/8/layout/lProcess3"/>
    <dgm:cxn modelId="{0B1AFC1D-73C0-4AB4-9DD3-4E5E1E57AF6D}" type="presParOf" srcId="{CDB7C0BF-F617-4480-A90D-10BD5C82CF78}" destId="{E8375A20-C17B-4A5E-9DF0-F48F32FF6755}" srcOrd="3" destOrd="0" presId="urn:microsoft.com/office/officeart/2005/8/layout/lProcess3"/>
    <dgm:cxn modelId="{F27DD3A7-2B9A-4ABA-A052-778A1001CE82}" type="presParOf" srcId="{CDB7C0BF-F617-4480-A90D-10BD5C82CF78}" destId="{C5CA0A3B-3C26-4C0C-BE5B-317A06A1B777}" srcOrd="4" destOrd="0" presId="urn:microsoft.com/office/officeart/2005/8/layout/lProcess3"/>
    <dgm:cxn modelId="{8903AF0B-DAE5-4B2C-87B1-6EE89C4CB8BC}" type="presParOf" srcId="{50F846CC-0754-482D-89C7-685C90B4510B}" destId="{41915693-3137-44C9-AE9E-673E213271C0}" srcOrd="3" destOrd="0" presId="urn:microsoft.com/office/officeart/2005/8/layout/lProcess3"/>
    <dgm:cxn modelId="{77686402-A5D4-434E-AAE5-E9CEADE2E6BF}" type="presParOf" srcId="{50F846CC-0754-482D-89C7-685C90B4510B}" destId="{AF3CECB6-E7F3-40E8-8FA9-2BF759985C4B}" srcOrd="4" destOrd="0" presId="urn:microsoft.com/office/officeart/2005/8/layout/lProcess3"/>
    <dgm:cxn modelId="{3FF4F0F2-115E-4AA4-B554-E4BC69008B3D}" type="presParOf" srcId="{AF3CECB6-E7F3-40E8-8FA9-2BF759985C4B}" destId="{B0EC9E91-286F-43CE-BF38-D21E20D8D955}" srcOrd="0" destOrd="0" presId="urn:microsoft.com/office/officeart/2005/8/layout/lProcess3"/>
    <dgm:cxn modelId="{E761BDF3-05A0-4D2C-AE4A-E1531F561B3C}" type="presParOf" srcId="{AF3CECB6-E7F3-40E8-8FA9-2BF759985C4B}" destId="{5A1C72F8-9F3E-4EAF-9267-C3E6828B6805}" srcOrd="1" destOrd="0" presId="urn:microsoft.com/office/officeart/2005/8/layout/lProcess3"/>
    <dgm:cxn modelId="{A135AC07-26FC-47E0-A9F5-768267BAFEAE}" type="presParOf" srcId="{AF3CECB6-E7F3-40E8-8FA9-2BF759985C4B}" destId="{1C7458FC-AE61-487C-8EE2-75C5467EB221}" srcOrd="2" destOrd="0" presId="urn:microsoft.com/office/officeart/2005/8/layout/lProcess3"/>
    <dgm:cxn modelId="{83328EC3-F467-413E-B219-BF75F39F0B7F}" type="presParOf" srcId="{AF3CECB6-E7F3-40E8-8FA9-2BF759985C4B}" destId="{FA9BA641-EF75-446E-BE0A-6847370651B5}" srcOrd="3" destOrd="0" presId="urn:microsoft.com/office/officeart/2005/8/layout/lProcess3"/>
    <dgm:cxn modelId="{01248733-8EED-47AF-99D4-3262F38A4258}" type="presParOf" srcId="{AF3CECB6-E7F3-40E8-8FA9-2BF759985C4B}" destId="{69E12374-CD3B-4BE9-A1D2-B1A6B15FC59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D9CB77-0788-4445-9145-8F55214389A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F1C445-EE66-481F-997A-D33F292D2290}">
      <dgm:prSet/>
      <dgm:spPr/>
      <dgm:t>
        <a:bodyPr/>
        <a:lstStyle/>
        <a:p>
          <a:r>
            <a:rPr lang="en-US" dirty="0"/>
            <a:t>Annual Reports (Annually to comply with contract)</a:t>
          </a:r>
        </a:p>
      </dgm:t>
    </dgm:pt>
    <dgm:pt modelId="{58D85F0B-8D82-40C9-82F5-E11A838E20A1}" type="parTrans" cxnId="{F1A719EB-F143-45B4-A62C-9CD2CC1A4886}">
      <dgm:prSet/>
      <dgm:spPr/>
      <dgm:t>
        <a:bodyPr/>
        <a:lstStyle/>
        <a:p>
          <a:endParaRPr lang="en-US"/>
        </a:p>
      </dgm:t>
    </dgm:pt>
    <dgm:pt modelId="{C4C36359-EFC1-47CB-A310-2CD1710A91D0}" type="sibTrans" cxnId="{F1A719EB-F143-45B4-A62C-9CD2CC1A4886}">
      <dgm:prSet/>
      <dgm:spPr/>
      <dgm:t>
        <a:bodyPr/>
        <a:lstStyle/>
        <a:p>
          <a:endParaRPr lang="en-US"/>
        </a:p>
      </dgm:t>
    </dgm:pt>
    <dgm:pt modelId="{949033B9-F7E4-4E35-860B-06D98ADD7BF9}">
      <dgm:prSet/>
      <dgm:spPr/>
      <dgm:t>
        <a:bodyPr/>
        <a:lstStyle/>
        <a:p>
          <a:r>
            <a:rPr lang="en-US" dirty="0"/>
            <a:t>News updates (as and when)</a:t>
          </a:r>
        </a:p>
      </dgm:t>
    </dgm:pt>
    <dgm:pt modelId="{4823E3F1-B6D4-4A02-BAD5-DECC6E303088}" type="parTrans" cxnId="{5D9013D5-6708-476C-AF7F-1697CF3CEEDC}">
      <dgm:prSet/>
      <dgm:spPr/>
      <dgm:t>
        <a:bodyPr/>
        <a:lstStyle/>
        <a:p>
          <a:endParaRPr lang="en-US"/>
        </a:p>
      </dgm:t>
    </dgm:pt>
    <dgm:pt modelId="{2E0A7D84-2B7A-4082-B428-67C39A404A16}" type="sibTrans" cxnId="{5D9013D5-6708-476C-AF7F-1697CF3CEEDC}">
      <dgm:prSet/>
      <dgm:spPr/>
      <dgm:t>
        <a:bodyPr/>
        <a:lstStyle/>
        <a:p>
          <a:endParaRPr lang="en-US"/>
        </a:p>
      </dgm:t>
    </dgm:pt>
    <dgm:pt modelId="{0D413409-631F-4CF3-84A5-2874B32CB008}">
      <dgm:prSet/>
      <dgm:spPr/>
      <dgm:t>
        <a:bodyPr/>
        <a:lstStyle/>
        <a:p>
          <a:r>
            <a:rPr lang="en-US" dirty="0"/>
            <a:t>Quarterly reporting of indicators to release funds</a:t>
          </a:r>
        </a:p>
      </dgm:t>
    </dgm:pt>
    <dgm:pt modelId="{D4BBAAA7-5F83-4589-8341-5CC27ABFD964}" type="parTrans" cxnId="{7E6CEBB4-F028-4A25-AF59-E28BB68C53C7}">
      <dgm:prSet/>
      <dgm:spPr/>
      <dgm:t>
        <a:bodyPr/>
        <a:lstStyle/>
        <a:p>
          <a:endParaRPr lang="en-US"/>
        </a:p>
      </dgm:t>
    </dgm:pt>
    <dgm:pt modelId="{76E2DD1E-956A-49BF-BDC0-360527EFD72C}" type="sibTrans" cxnId="{7E6CEBB4-F028-4A25-AF59-E28BB68C53C7}">
      <dgm:prSet/>
      <dgm:spPr/>
      <dgm:t>
        <a:bodyPr/>
        <a:lstStyle/>
        <a:p>
          <a:endParaRPr lang="en-US"/>
        </a:p>
      </dgm:t>
    </dgm:pt>
    <dgm:pt modelId="{9F3A690C-B1DA-4FD9-A65B-63858F698EB1}" type="pres">
      <dgm:prSet presAssocID="{3ED9CB77-0788-4445-9145-8F55214389A5}" presName="root" presStyleCnt="0">
        <dgm:presLayoutVars>
          <dgm:dir/>
          <dgm:resizeHandles val="exact"/>
        </dgm:presLayoutVars>
      </dgm:prSet>
      <dgm:spPr/>
    </dgm:pt>
    <dgm:pt modelId="{2F0D59CA-931C-4CB6-858E-17784055011C}" type="pres">
      <dgm:prSet presAssocID="{1BF1C445-EE66-481F-997A-D33F292D2290}" presName="compNode" presStyleCnt="0"/>
      <dgm:spPr/>
    </dgm:pt>
    <dgm:pt modelId="{D814115E-BFD1-4194-83A2-60A9D23E2FD6}" type="pres">
      <dgm:prSet presAssocID="{1BF1C445-EE66-481F-997A-D33F292D22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BD0D240-59FC-43AE-AE90-EB6A261EBAA1}" type="pres">
      <dgm:prSet presAssocID="{1BF1C445-EE66-481F-997A-D33F292D2290}" presName="spaceRect" presStyleCnt="0"/>
      <dgm:spPr/>
    </dgm:pt>
    <dgm:pt modelId="{D4D65443-6D1B-42D8-9BAD-205F79274419}" type="pres">
      <dgm:prSet presAssocID="{1BF1C445-EE66-481F-997A-D33F292D2290}" presName="textRect" presStyleLbl="revTx" presStyleIdx="0" presStyleCnt="3">
        <dgm:presLayoutVars>
          <dgm:chMax val="1"/>
          <dgm:chPref val="1"/>
        </dgm:presLayoutVars>
      </dgm:prSet>
      <dgm:spPr/>
    </dgm:pt>
    <dgm:pt modelId="{2EED18A4-213B-4D80-A99C-A84825EF9CAE}" type="pres">
      <dgm:prSet presAssocID="{C4C36359-EFC1-47CB-A310-2CD1710A91D0}" presName="sibTrans" presStyleCnt="0"/>
      <dgm:spPr/>
    </dgm:pt>
    <dgm:pt modelId="{F9F2E159-77C7-4DDE-8329-0913FAD93EC1}" type="pres">
      <dgm:prSet presAssocID="{949033B9-F7E4-4E35-860B-06D98ADD7BF9}" presName="compNode" presStyleCnt="0"/>
      <dgm:spPr/>
    </dgm:pt>
    <dgm:pt modelId="{A0E5F1BE-EFDA-448C-B88C-875240F90394}" type="pres">
      <dgm:prSet presAssocID="{949033B9-F7E4-4E35-860B-06D98ADD7B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47697A7-CF23-43A9-8032-91315E94E4E7}" type="pres">
      <dgm:prSet presAssocID="{949033B9-F7E4-4E35-860B-06D98ADD7BF9}" presName="spaceRect" presStyleCnt="0"/>
      <dgm:spPr/>
    </dgm:pt>
    <dgm:pt modelId="{D3F34CC2-2009-44D9-9061-D6AA0DF30DB8}" type="pres">
      <dgm:prSet presAssocID="{949033B9-F7E4-4E35-860B-06D98ADD7BF9}" presName="textRect" presStyleLbl="revTx" presStyleIdx="1" presStyleCnt="3">
        <dgm:presLayoutVars>
          <dgm:chMax val="1"/>
          <dgm:chPref val="1"/>
        </dgm:presLayoutVars>
      </dgm:prSet>
      <dgm:spPr/>
    </dgm:pt>
    <dgm:pt modelId="{687BDE07-6034-4484-B2A6-E04EB04A395C}" type="pres">
      <dgm:prSet presAssocID="{2E0A7D84-2B7A-4082-B428-67C39A404A16}" presName="sibTrans" presStyleCnt="0"/>
      <dgm:spPr/>
    </dgm:pt>
    <dgm:pt modelId="{3CE9D35E-48C4-4741-AC8D-10C210EE50CC}" type="pres">
      <dgm:prSet presAssocID="{0D413409-631F-4CF3-84A5-2874B32CB008}" presName="compNode" presStyleCnt="0"/>
      <dgm:spPr/>
    </dgm:pt>
    <dgm:pt modelId="{CC8AE332-3D01-4BD3-9B2A-E84CA65EC960}" type="pres">
      <dgm:prSet presAssocID="{0D413409-631F-4CF3-84A5-2874B32CB0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77A9CB2-799A-4D2D-83A8-8B93473F7EC8}" type="pres">
      <dgm:prSet presAssocID="{0D413409-631F-4CF3-84A5-2874B32CB008}" presName="spaceRect" presStyleCnt="0"/>
      <dgm:spPr/>
    </dgm:pt>
    <dgm:pt modelId="{1B2754B7-2BD2-41D3-AE24-25A41C2B33D7}" type="pres">
      <dgm:prSet presAssocID="{0D413409-631F-4CF3-84A5-2874B32CB00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146904-989B-45A0-8512-ABBABF069AFC}" type="presOf" srcId="{949033B9-F7E4-4E35-860B-06D98ADD7BF9}" destId="{D3F34CC2-2009-44D9-9061-D6AA0DF30DB8}" srcOrd="0" destOrd="0" presId="urn:microsoft.com/office/officeart/2018/2/layout/IconLabelList"/>
    <dgm:cxn modelId="{36A5F44A-D621-40D5-8024-F3D7FCD91155}" type="presOf" srcId="{0D413409-631F-4CF3-84A5-2874B32CB008}" destId="{1B2754B7-2BD2-41D3-AE24-25A41C2B33D7}" srcOrd="0" destOrd="0" presId="urn:microsoft.com/office/officeart/2018/2/layout/IconLabelList"/>
    <dgm:cxn modelId="{2DA69670-70E8-4123-BDA2-224BC947D44F}" type="presOf" srcId="{3ED9CB77-0788-4445-9145-8F55214389A5}" destId="{9F3A690C-B1DA-4FD9-A65B-63858F698EB1}" srcOrd="0" destOrd="0" presId="urn:microsoft.com/office/officeart/2018/2/layout/IconLabelList"/>
    <dgm:cxn modelId="{05933A92-8364-47F7-A8EB-B9D2D1C65D56}" type="presOf" srcId="{1BF1C445-EE66-481F-997A-D33F292D2290}" destId="{D4D65443-6D1B-42D8-9BAD-205F79274419}" srcOrd="0" destOrd="0" presId="urn:microsoft.com/office/officeart/2018/2/layout/IconLabelList"/>
    <dgm:cxn modelId="{7E6CEBB4-F028-4A25-AF59-E28BB68C53C7}" srcId="{3ED9CB77-0788-4445-9145-8F55214389A5}" destId="{0D413409-631F-4CF3-84A5-2874B32CB008}" srcOrd="2" destOrd="0" parTransId="{D4BBAAA7-5F83-4589-8341-5CC27ABFD964}" sibTransId="{76E2DD1E-956A-49BF-BDC0-360527EFD72C}"/>
    <dgm:cxn modelId="{5D9013D5-6708-476C-AF7F-1697CF3CEEDC}" srcId="{3ED9CB77-0788-4445-9145-8F55214389A5}" destId="{949033B9-F7E4-4E35-860B-06D98ADD7BF9}" srcOrd="1" destOrd="0" parTransId="{4823E3F1-B6D4-4A02-BAD5-DECC6E303088}" sibTransId="{2E0A7D84-2B7A-4082-B428-67C39A404A16}"/>
    <dgm:cxn modelId="{F1A719EB-F143-45B4-A62C-9CD2CC1A4886}" srcId="{3ED9CB77-0788-4445-9145-8F55214389A5}" destId="{1BF1C445-EE66-481F-997A-D33F292D2290}" srcOrd="0" destOrd="0" parTransId="{58D85F0B-8D82-40C9-82F5-E11A838E20A1}" sibTransId="{C4C36359-EFC1-47CB-A310-2CD1710A91D0}"/>
    <dgm:cxn modelId="{7C17D195-4290-4192-9DDE-1F50803B3EE0}" type="presParOf" srcId="{9F3A690C-B1DA-4FD9-A65B-63858F698EB1}" destId="{2F0D59CA-931C-4CB6-858E-17784055011C}" srcOrd="0" destOrd="0" presId="urn:microsoft.com/office/officeart/2018/2/layout/IconLabelList"/>
    <dgm:cxn modelId="{BC9692B4-9A77-416D-9332-8C2CF4D1B274}" type="presParOf" srcId="{2F0D59CA-931C-4CB6-858E-17784055011C}" destId="{D814115E-BFD1-4194-83A2-60A9D23E2FD6}" srcOrd="0" destOrd="0" presId="urn:microsoft.com/office/officeart/2018/2/layout/IconLabelList"/>
    <dgm:cxn modelId="{77BE8430-05FE-497D-BFB1-8A986D27E888}" type="presParOf" srcId="{2F0D59CA-931C-4CB6-858E-17784055011C}" destId="{3BD0D240-59FC-43AE-AE90-EB6A261EBAA1}" srcOrd="1" destOrd="0" presId="urn:microsoft.com/office/officeart/2018/2/layout/IconLabelList"/>
    <dgm:cxn modelId="{FBCC56D5-1889-4CE3-8994-4395AA586773}" type="presParOf" srcId="{2F0D59CA-931C-4CB6-858E-17784055011C}" destId="{D4D65443-6D1B-42D8-9BAD-205F79274419}" srcOrd="2" destOrd="0" presId="urn:microsoft.com/office/officeart/2018/2/layout/IconLabelList"/>
    <dgm:cxn modelId="{DF9FBC36-A22F-4A3E-951C-8558A67574C0}" type="presParOf" srcId="{9F3A690C-B1DA-4FD9-A65B-63858F698EB1}" destId="{2EED18A4-213B-4D80-A99C-A84825EF9CAE}" srcOrd="1" destOrd="0" presId="urn:microsoft.com/office/officeart/2018/2/layout/IconLabelList"/>
    <dgm:cxn modelId="{BF7F62CA-1606-474B-AEC0-EEE5D9C90675}" type="presParOf" srcId="{9F3A690C-B1DA-4FD9-A65B-63858F698EB1}" destId="{F9F2E159-77C7-4DDE-8329-0913FAD93EC1}" srcOrd="2" destOrd="0" presId="urn:microsoft.com/office/officeart/2018/2/layout/IconLabelList"/>
    <dgm:cxn modelId="{7CF4AFC0-7EE8-4E79-AFA8-6343D27B39CD}" type="presParOf" srcId="{F9F2E159-77C7-4DDE-8329-0913FAD93EC1}" destId="{A0E5F1BE-EFDA-448C-B88C-875240F90394}" srcOrd="0" destOrd="0" presId="urn:microsoft.com/office/officeart/2018/2/layout/IconLabelList"/>
    <dgm:cxn modelId="{BDAB459B-83AD-46FF-8DA1-3FD9C7CE0D4A}" type="presParOf" srcId="{F9F2E159-77C7-4DDE-8329-0913FAD93EC1}" destId="{047697A7-CF23-43A9-8032-91315E94E4E7}" srcOrd="1" destOrd="0" presId="urn:microsoft.com/office/officeart/2018/2/layout/IconLabelList"/>
    <dgm:cxn modelId="{3143A975-A7D4-4118-A75A-F60AF3C3E008}" type="presParOf" srcId="{F9F2E159-77C7-4DDE-8329-0913FAD93EC1}" destId="{D3F34CC2-2009-44D9-9061-D6AA0DF30DB8}" srcOrd="2" destOrd="0" presId="urn:microsoft.com/office/officeart/2018/2/layout/IconLabelList"/>
    <dgm:cxn modelId="{452721BC-228D-45A5-AFB7-F7FAD2D0AA78}" type="presParOf" srcId="{9F3A690C-B1DA-4FD9-A65B-63858F698EB1}" destId="{687BDE07-6034-4484-B2A6-E04EB04A395C}" srcOrd="3" destOrd="0" presId="urn:microsoft.com/office/officeart/2018/2/layout/IconLabelList"/>
    <dgm:cxn modelId="{8FE5D9E4-827A-42BE-8958-A8EDE2D1A405}" type="presParOf" srcId="{9F3A690C-B1DA-4FD9-A65B-63858F698EB1}" destId="{3CE9D35E-48C4-4741-AC8D-10C210EE50CC}" srcOrd="4" destOrd="0" presId="urn:microsoft.com/office/officeart/2018/2/layout/IconLabelList"/>
    <dgm:cxn modelId="{69D46F07-BC08-4A4E-8B59-B5AD88200384}" type="presParOf" srcId="{3CE9D35E-48C4-4741-AC8D-10C210EE50CC}" destId="{CC8AE332-3D01-4BD3-9B2A-E84CA65EC960}" srcOrd="0" destOrd="0" presId="urn:microsoft.com/office/officeart/2018/2/layout/IconLabelList"/>
    <dgm:cxn modelId="{ACE24D8B-AA09-4FC0-AD1A-2463DFB65269}" type="presParOf" srcId="{3CE9D35E-48C4-4741-AC8D-10C210EE50CC}" destId="{F77A9CB2-799A-4D2D-83A8-8B93473F7EC8}" srcOrd="1" destOrd="0" presId="urn:microsoft.com/office/officeart/2018/2/layout/IconLabelList"/>
    <dgm:cxn modelId="{EBFCE51D-A426-4587-A736-F844F04478C0}" type="presParOf" srcId="{3CE9D35E-48C4-4741-AC8D-10C210EE50CC}" destId="{1B2754B7-2BD2-41D3-AE24-25A41C2B33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C69E6F-A615-4A56-A00E-D1231038926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D2B643-9966-4646-9AE8-2F064A7432FD}" type="pres">
      <dgm:prSet presAssocID="{45C69E6F-A615-4A56-A00E-D1231038926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B58B9C7-837F-413B-94CF-66E664BE1116}" type="presOf" srcId="{45C69E6F-A615-4A56-A00E-D12310389261}" destId="{FCD2B643-9966-4646-9AE8-2F064A7432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1E181A-8564-45A0-9A51-3236FE70956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F7C87F-94CC-4FD3-8869-647E03C502F6}">
      <dgm:prSet phldrT="[Text]" phldr="0"/>
      <dgm:spPr/>
      <dgm:t>
        <a:bodyPr/>
        <a:lstStyle/>
        <a:p>
          <a:r>
            <a:rPr lang="en-GB" dirty="0"/>
            <a:t>Monitor finance each month</a:t>
          </a:r>
        </a:p>
      </dgm:t>
    </dgm:pt>
    <dgm:pt modelId="{D7857A0A-0CBB-4E6F-85E7-89D8A6824E53}" type="parTrans" cxnId="{2AF983DD-BBD5-4B69-9556-269155AEB443}">
      <dgm:prSet/>
      <dgm:spPr/>
      <dgm:t>
        <a:bodyPr/>
        <a:lstStyle/>
        <a:p>
          <a:endParaRPr lang="en-GB"/>
        </a:p>
      </dgm:t>
    </dgm:pt>
    <dgm:pt modelId="{597B324E-73C6-4748-A741-D572E5DF8166}" type="sibTrans" cxnId="{2AF983DD-BBD5-4B69-9556-269155AEB443}">
      <dgm:prSet/>
      <dgm:spPr/>
      <dgm:t>
        <a:bodyPr/>
        <a:lstStyle/>
        <a:p>
          <a:endParaRPr lang="en-GB"/>
        </a:p>
      </dgm:t>
    </dgm:pt>
    <dgm:pt modelId="{FC762E00-6A45-431C-9D2E-51F444CB6B25}">
      <dgm:prSet phldrT="[Text]" phldr="0"/>
      <dgm:spPr/>
      <dgm:t>
        <a:bodyPr/>
        <a:lstStyle/>
        <a:p>
          <a:r>
            <a:rPr lang="en-GB" dirty="0"/>
            <a:t>Potential allocation of expenditure </a:t>
          </a:r>
        </a:p>
      </dgm:t>
    </dgm:pt>
    <dgm:pt modelId="{2D989E36-B7F5-4665-AB27-F515CF0C3362}" type="parTrans" cxnId="{906D4121-3AEC-49EB-B45E-6AB85761CE2E}">
      <dgm:prSet/>
      <dgm:spPr/>
      <dgm:t>
        <a:bodyPr/>
        <a:lstStyle/>
        <a:p>
          <a:endParaRPr lang="en-GB"/>
        </a:p>
      </dgm:t>
    </dgm:pt>
    <dgm:pt modelId="{C1024AB1-4CAB-4FD9-B102-212A73BB6A53}" type="sibTrans" cxnId="{906D4121-3AEC-49EB-B45E-6AB85761CE2E}">
      <dgm:prSet/>
      <dgm:spPr/>
      <dgm:t>
        <a:bodyPr/>
        <a:lstStyle/>
        <a:p>
          <a:endParaRPr lang="en-GB"/>
        </a:p>
      </dgm:t>
    </dgm:pt>
    <dgm:pt modelId="{E7AA25B6-7574-46A3-98FE-7AF7559D97A0}">
      <dgm:prSet phldrT="[Text]" phldr="0"/>
      <dgm:spPr/>
      <dgm:t>
        <a:bodyPr/>
        <a:lstStyle/>
        <a:p>
          <a:r>
            <a:rPr lang="en-GB" dirty="0"/>
            <a:t>Take remedial action</a:t>
          </a:r>
        </a:p>
      </dgm:t>
    </dgm:pt>
    <dgm:pt modelId="{5CE7AD38-CFFC-4788-A4F1-C308DBE9F62B}" type="parTrans" cxnId="{588BB1CE-62FE-4E57-A314-8438E334ABEA}">
      <dgm:prSet/>
      <dgm:spPr/>
      <dgm:t>
        <a:bodyPr/>
        <a:lstStyle/>
        <a:p>
          <a:endParaRPr lang="en-GB"/>
        </a:p>
      </dgm:t>
    </dgm:pt>
    <dgm:pt modelId="{A6F236D7-7DC9-4D1A-932E-7FE572A7715D}" type="sibTrans" cxnId="{588BB1CE-62FE-4E57-A314-8438E334ABEA}">
      <dgm:prSet/>
      <dgm:spPr/>
      <dgm:t>
        <a:bodyPr/>
        <a:lstStyle/>
        <a:p>
          <a:endParaRPr lang="en-GB"/>
        </a:p>
      </dgm:t>
    </dgm:pt>
    <dgm:pt modelId="{48747045-B5B1-4289-9B08-A9DB919CD827}" type="pres">
      <dgm:prSet presAssocID="{061E181A-8564-45A0-9A51-3236FE70956C}" presName="Name0" presStyleCnt="0">
        <dgm:presLayoutVars>
          <dgm:dir/>
          <dgm:resizeHandles val="exact"/>
        </dgm:presLayoutVars>
      </dgm:prSet>
      <dgm:spPr/>
    </dgm:pt>
    <dgm:pt modelId="{D5765CA7-E0B5-44DF-954A-87C32D6BE4B5}" type="pres">
      <dgm:prSet presAssocID="{061E181A-8564-45A0-9A51-3236FE70956C}" presName="arrow" presStyleLbl="bgShp" presStyleIdx="0" presStyleCnt="1"/>
      <dgm:spPr/>
    </dgm:pt>
    <dgm:pt modelId="{E1D4D0CA-CB02-4AC8-9275-1F6EB0D1E778}" type="pres">
      <dgm:prSet presAssocID="{061E181A-8564-45A0-9A51-3236FE70956C}" presName="points" presStyleCnt="0"/>
      <dgm:spPr/>
    </dgm:pt>
    <dgm:pt modelId="{B77D6588-75D1-4CCB-B4C0-B9C322F09688}" type="pres">
      <dgm:prSet presAssocID="{26F7C87F-94CC-4FD3-8869-647E03C502F6}" presName="compositeA" presStyleCnt="0"/>
      <dgm:spPr/>
    </dgm:pt>
    <dgm:pt modelId="{2724236E-603F-4E74-99E8-711A3B8530DF}" type="pres">
      <dgm:prSet presAssocID="{26F7C87F-94CC-4FD3-8869-647E03C502F6}" presName="textA" presStyleLbl="revTx" presStyleIdx="0" presStyleCnt="3">
        <dgm:presLayoutVars>
          <dgm:bulletEnabled val="1"/>
        </dgm:presLayoutVars>
      </dgm:prSet>
      <dgm:spPr/>
    </dgm:pt>
    <dgm:pt modelId="{D2DCFBDA-82F5-44CE-A001-B51300D03144}" type="pres">
      <dgm:prSet presAssocID="{26F7C87F-94CC-4FD3-8869-647E03C502F6}" presName="circleA" presStyleLbl="node1" presStyleIdx="0" presStyleCnt="3"/>
      <dgm:spPr/>
    </dgm:pt>
    <dgm:pt modelId="{BBC61330-599A-48A4-8031-1D4688900B23}" type="pres">
      <dgm:prSet presAssocID="{26F7C87F-94CC-4FD3-8869-647E03C502F6}" presName="spaceA" presStyleCnt="0"/>
      <dgm:spPr/>
    </dgm:pt>
    <dgm:pt modelId="{A94B0224-2CEB-4F27-AF81-C036A120C0EE}" type="pres">
      <dgm:prSet presAssocID="{597B324E-73C6-4748-A741-D572E5DF8166}" presName="space" presStyleCnt="0"/>
      <dgm:spPr/>
    </dgm:pt>
    <dgm:pt modelId="{13C426A3-19F8-4032-868E-DDD03CC4A216}" type="pres">
      <dgm:prSet presAssocID="{FC762E00-6A45-431C-9D2E-51F444CB6B25}" presName="compositeB" presStyleCnt="0"/>
      <dgm:spPr/>
    </dgm:pt>
    <dgm:pt modelId="{B3A085D0-4ECB-401E-9837-028B365D1DC6}" type="pres">
      <dgm:prSet presAssocID="{FC762E00-6A45-431C-9D2E-51F444CB6B25}" presName="textB" presStyleLbl="revTx" presStyleIdx="1" presStyleCnt="3">
        <dgm:presLayoutVars>
          <dgm:bulletEnabled val="1"/>
        </dgm:presLayoutVars>
      </dgm:prSet>
      <dgm:spPr/>
    </dgm:pt>
    <dgm:pt modelId="{6212857A-131D-4797-A151-C29BD3B1920D}" type="pres">
      <dgm:prSet presAssocID="{FC762E00-6A45-431C-9D2E-51F444CB6B25}" presName="circleB" presStyleLbl="node1" presStyleIdx="1" presStyleCnt="3"/>
      <dgm:spPr/>
    </dgm:pt>
    <dgm:pt modelId="{002DBEE4-D3E7-4FF1-8BF3-E7E517780268}" type="pres">
      <dgm:prSet presAssocID="{FC762E00-6A45-431C-9D2E-51F444CB6B25}" presName="spaceB" presStyleCnt="0"/>
      <dgm:spPr/>
    </dgm:pt>
    <dgm:pt modelId="{741AB399-1DA3-4C14-A72F-15522BF3C3E9}" type="pres">
      <dgm:prSet presAssocID="{C1024AB1-4CAB-4FD9-B102-212A73BB6A53}" presName="space" presStyleCnt="0"/>
      <dgm:spPr/>
    </dgm:pt>
    <dgm:pt modelId="{27007DE0-C378-4872-813E-DEECC1C89831}" type="pres">
      <dgm:prSet presAssocID="{E7AA25B6-7574-46A3-98FE-7AF7559D97A0}" presName="compositeA" presStyleCnt="0"/>
      <dgm:spPr/>
    </dgm:pt>
    <dgm:pt modelId="{141C4596-4DA4-4430-86C4-C4FCA8DE4AF1}" type="pres">
      <dgm:prSet presAssocID="{E7AA25B6-7574-46A3-98FE-7AF7559D97A0}" presName="textA" presStyleLbl="revTx" presStyleIdx="2" presStyleCnt="3">
        <dgm:presLayoutVars>
          <dgm:bulletEnabled val="1"/>
        </dgm:presLayoutVars>
      </dgm:prSet>
      <dgm:spPr/>
    </dgm:pt>
    <dgm:pt modelId="{9AA0B4C3-1F6E-40DA-9EE3-FCF508F4DF9A}" type="pres">
      <dgm:prSet presAssocID="{E7AA25B6-7574-46A3-98FE-7AF7559D97A0}" presName="circleA" presStyleLbl="node1" presStyleIdx="2" presStyleCnt="3"/>
      <dgm:spPr/>
    </dgm:pt>
    <dgm:pt modelId="{5062E639-D43D-41F9-A7FD-594A9130FB67}" type="pres">
      <dgm:prSet presAssocID="{E7AA25B6-7574-46A3-98FE-7AF7559D97A0}" presName="spaceA" presStyleCnt="0"/>
      <dgm:spPr/>
    </dgm:pt>
  </dgm:ptLst>
  <dgm:cxnLst>
    <dgm:cxn modelId="{906D4121-3AEC-49EB-B45E-6AB85761CE2E}" srcId="{061E181A-8564-45A0-9A51-3236FE70956C}" destId="{FC762E00-6A45-431C-9D2E-51F444CB6B25}" srcOrd="1" destOrd="0" parTransId="{2D989E36-B7F5-4665-AB27-F515CF0C3362}" sibTransId="{C1024AB1-4CAB-4FD9-B102-212A73BB6A53}"/>
    <dgm:cxn modelId="{7A4D0C32-C803-4B69-949B-645471AEB529}" type="presOf" srcId="{FC762E00-6A45-431C-9D2E-51F444CB6B25}" destId="{B3A085D0-4ECB-401E-9837-028B365D1DC6}" srcOrd="0" destOrd="0" presId="urn:microsoft.com/office/officeart/2005/8/layout/hProcess11"/>
    <dgm:cxn modelId="{06F185BA-1519-42FF-B97B-A0872A349DA3}" type="presOf" srcId="{061E181A-8564-45A0-9A51-3236FE70956C}" destId="{48747045-B5B1-4289-9B08-A9DB919CD827}" srcOrd="0" destOrd="0" presId="urn:microsoft.com/office/officeart/2005/8/layout/hProcess11"/>
    <dgm:cxn modelId="{B8AAC6C3-4CBD-44D0-BE21-CB58463D0F6E}" type="presOf" srcId="{26F7C87F-94CC-4FD3-8869-647E03C502F6}" destId="{2724236E-603F-4E74-99E8-711A3B8530DF}" srcOrd="0" destOrd="0" presId="urn:microsoft.com/office/officeart/2005/8/layout/hProcess11"/>
    <dgm:cxn modelId="{588BB1CE-62FE-4E57-A314-8438E334ABEA}" srcId="{061E181A-8564-45A0-9A51-3236FE70956C}" destId="{E7AA25B6-7574-46A3-98FE-7AF7559D97A0}" srcOrd="2" destOrd="0" parTransId="{5CE7AD38-CFFC-4788-A4F1-C308DBE9F62B}" sibTransId="{A6F236D7-7DC9-4D1A-932E-7FE572A7715D}"/>
    <dgm:cxn modelId="{2AF983DD-BBD5-4B69-9556-269155AEB443}" srcId="{061E181A-8564-45A0-9A51-3236FE70956C}" destId="{26F7C87F-94CC-4FD3-8869-647E03C502F6}" srcOrd="0" destOrd="0" parTransId="{D7857A0A-0CBB-4E6F-85E7-89D8A6824E53}" sibTransId="{597B324E-73C6-4748-A741-D572E5DF8166}"/>
    <dgm:cxn modelId="{038DE0F2-387A-4790-8C9A-FB8771DCCFF7}" type="presOf" srcId="{E7AA25B6-7574-46A3-98FE-7AF7559D97A0}" destId="{141C4596-4DA4-4430-86C4-C4FCA8DE4AF1}" srcOrd="0" destOrd="0" presId="urn:microsoft.com/office/officeart/2005/8/layout/hProcess11"/>
    <dgm:cxn modelId="{A893B702-45F4-4525-8C48-3144D8D1ED99}" type="presParOf" srcId="{48747045-B5B1-4289-9B08-A9DB919CD827}" destId="{D5765CA7-E0B5-44DF-954A-87C32D6BE4B5}" srcOrd="0" destOrd="0" presId="urn:microsoft.com/office/officeart/2005/8/layout/hProcess11"/>
    <dgm:cxn modelId="{9F8AE637-D99B-4535-956A-F36DEF7391B5}" type="presParOf" srcId="{48747045-B5B1-4289-9B08-A9DB919CD827}" destId="{E1D4D0CA-CB02-4AC8-9275-1F6EB0D1E778}" srcOrd="1" destOrd="0" presId="urn:microsoft.com/office/officeart/2005/8/layout/hProcess11"/>
    <dgm:cxn modelId="{D202ECE9-1233-4815-A2AA-DF30B3CF70DA}" type="presParOf" srcId="{E1D4D0CA-CB02-4AC8-9275-1F6EB0D1E778}" destId="{B77D6588-75D1-4CCB-B4C0-B9C322F09688}" srcOrd="0" destOrd="0" presId="urn:microsoft.com/office/officeart/2005/8/layout/hProcess11"/>
    <dgm:cxn modelId="{C55A3287-A72D-4068-8D77-99E47E7C7AA7}" type="presParOf" srcId="{B77D6588-75D1-4CCB-B4C0-B9C322F09688}" destId="{2724236E-603F-4E74-99E8-711A3B8530DF}" srcOrd="0" destOrd="0" presId="urn:microsoft.com/office/officeart/2005/8/layout/hProcess11"/>
    <dgm:cxn modelId="{0380A166-6A9F-4075-A897-3BEF1FAC108C}" type="presParOf" srcId="{B77D6588-75D1-4CCB-B4C0-B9C322F09688}" destId="{D2DCFBDA-82F5-44CE-A001-B51300D03144}" srcOrd="1" destOrd="0" presId="urn:microsoft.com/office/officeart/2005/8/layout/hProcess11"/>
    <dgm:cxn modelId="{77CC3258-889E-4591-8D6E-81AC50DFEF0C}" type="presParOf" srcId="{B77D6588-75D1-4CCB-B4C0-B9C322F09688}" destId="{BBC61330-599A-48A4-8031-1D4688900B23}" srcOrd="2" destOrd="0" presId="urn:microsoft.com/office/officeart/2005/8/layout/hProcess11"/>
    <dgm:cxn modelId="{A69F4C4F-ADE1-4584-91B1-8E0220BC9210}" type="presParOf" srcId="{E1D4D0CA-CB02-4AC8-9275-1F6EB0D1E778}" destId="{A94B0224-2CEB-4F27-AF81-C036A120C0EE}" srcOrd="1" destOrd="0" presId="urn:microsoft.com/office/officeart/2005/8/layout/hProcess11"/>
    <dgm:cxn modelId="{443C6089-7B6C-454D-9E15-3D66C64BFF43}" type="presParOf" srcId="{E1D4D0CA-CB02-4AC8-9275-1F6EB0D1E778}" destId="{13C426A3-19F8-4032-868E-DDD03CC4A216}" srcOrd="2" destOrd="0" presId="urn:microsoft.com/office/officeart/2005/8/layout/hProcess11"/>
    <dgm:cxn modelId="{FECDD3CA-541E-4598-9D91-905A3EF4027C}" type="presParOf" srcId="{13C426A3-19F8-4032-868E-DDD03CC4A216}" destId="{B3A085D0-4ECB-401E-9837-028B365D1DC6}" srcOrd="0" destOrd="0" presId="urn:microsoft.com/office/officeart/2005/8/layout/hProcess11"/>
    <dgm:cxn modelId="{AB6E2F4D-B1E3-44D4-9FDE-E8FA5817D5DC}" type="presParOf" srcId="{13C426A3-19F8-4032-868E-DDD03CC4A216}" destId="{6212857A-131D-4797-A151-C29BD3B1920D}" srcOrd="1" destOrd="0" presId="urn:microsoft.com/office/officeart/2005/8/layout/hProcess11"/>
    <dgm:cxn modelId="{4ADE66B4-44CF-481F-A36B-E3F96717C7F0}" type="presParOf" srcId="{13C426A3-19F8-4032-868E-DDD03CC4A216}" destId="{002DBEE4-D3E7-4FF1-8BF3-E7E517780268}" srcOrd="2" destOrd="0" presId="urn:microsoft.com/office/officeart/2005/8/layout/hProcess11"/>
    <dgm:cxn modelId="{0A4A94EC-F8CB-4254-9AD9-78C18961860E}" type="presParOf" srcId="{E1D4D0CA-CB02-4AC8-9275-1F6EB0D1E778}" destId="{741AB399-1DA3-4C14-A72F-15522BF3C3E9}" srcOrd="3" destOrd="0" presId="urn:microsoft.com/office/officeart/2005/8/layout/hProcess11"/>
    <dgm:cxn modelId="{7A4F1DE3-2816-4EB0-84AD-BF293EDFFCA9}" type="presParOf" srcId="{E1D4D0CA-CB02-4AC8-9275-1F6EB0D1E778}" destId="{27007DE0-C378-4872-813E-DEECC1C89831}" srcOrd="4" destOrd="0" presId="urn:microsoft.com/office/officeart/2005/8/layout/hProcess11"/>
    <dgm:cxn modelId="{219C0D0B-736D-440C-A1F8-CA32EB39355A}" type="presParOf" srcId="{27007DE0-C378-4872-813E-DEECC1C89831}" destId="{141C4596-4DA4-4430-86C4-C4FCA8DE4AF1}" srcOrd="0" destOrd="0" presId="urn:microsoft.com/office/officeart/2005/8/layout/hProcess11"/>
    <dgm:cxn modelId="{BE8C29B3-0A88-4E3B-8006-8E6A6895B733}" type="presParOf" srcId="{27007DE0-C378-4872-813E-DEECC1C89831}" destId="{9AA0B4C3-1F6E-40DA-9EE3-FCF508F4DF9A}" srcOrd="1" destOrd="0" presId="urn:microsoft.com/office/officeart/2005/8/layout/hProcess11"/>
    <dgm:cxn modelId="{FEE85D2D-6D39-417D-84F2-7047EBF862C0}" type="presParOf" srcId="{27007DE0-C378-4872-813E-DEECC1C89831}" destId="{5062E639-D43D-41F9-A7FD-594A9130FB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C69E6F-A615-4A56-A00E-D1231038926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D2B643-9966-4646-9AE8-2F064A7432FD}" type="pres">
      <dgm:prSet presAssocID="{45C69E6F-A615-4A56-A00E-D1231038926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B58B9C7-837F-413B-94CF-66E664BE1116}" type="presOf" srcId="{45C69E6F-A615-4A56-A00E-D12310389261}" destId="{FCD2B643-9966-4646-9AE8-2F064A7432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DF34E-9CD7-41A9-883E-8713395F99A4}">
      <dsp:nvSpPr>
        <dsp:cNvPr id="0" name=""/>
        <dsp:cNvSpPr/>
      </dsp:nvSpPr>
      <dsp:spPr>
        <a:xfrm>
          <a:off x="0" y="499"/>
          <a:ext cx="7213600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47C8C-72D1-4D71-A227-19D0FB629650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7F533-0386-4B7E-B2D4-02F14B2D3848}">
      <dsp:nvSpPr>
        <dsp:cNvPr id="0" name=""/>
        <dsp:cNvSpPr/>
      </dsp:nvSpPr>
      <dsp:spPr>
        <a:xfrm>
          <a:off x="1350519" y="499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Expressing Aims and Objectives</a:t>
          </a:r>
          <a:endParaRPr lang="en-US" sz="2500" kern="1200" dirty="0"/>
        </a:p>
      </dsp:txBody>
      <dsp:txXfrm>
        <a:off x="1350519" y="499"/>
        <a:ext cx="5863080" cy="1169280"/>
      </dsp:txXfrm>
    </dsp:sp>
    <dsp:sp modelId="{8D64F23E-B8A9-4DE6-A2CD-5F678DAB5C77}">
      <dsp:nvSpPr>
        <dsp:cNvPr id="0" name=""/>
        <dsp:cNvSpPr/>
      </dsp:nvSpPr>
      <dsp:spPr>
        <a:xfrm>
          <a:off x="0" y="1462100"/>
          <a:ext cx="7213600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9B46A-0862-4CB6-8141-3249A5C8121B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574B8-ECDB-4244-9E71-7212AAA95E59}">
      <dsp:nvSpPr>
        <dsp:cNvPr id="0" name=""/>
        <dsp:cNvSpPr/>
      </dsp:nvSpPr>
      <dsp:spPr>
        <a:xfrm>
          <a:off x="1350519" y="1462100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This can be either of your organisation or for each project in the organisation</a:t>
          </a:r>
          <a:endParaRPr lang="en-US" sz="2500" kern="1200" dirty="0"/>
        </a:p>
      </dsp:txBody>
      <dsp:txXfrm>
        <a:off x="1350519" y="1462100"/>
        <a:ext cx="5863080" cy="1169280"/>
      </dsp:txXfrm>
    </dsp:sp>
    <dsp:sp modelId="{9A644632-7259-4683-A996-D8DF4ED49240}">
      <dsp:nvSpPr>
        <dsp:cNvPr id="0" name=""/>
        <dsp:cNvSpPr/>
      </dsp:nvSpPr>
      <dsp:spPr>
        <a:xfrm>
          <a:off x="0" y="2923701"/>
          <a:ext cx="7213600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A89D1-633E-485B-B28D-6051171DDE9F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61208-8742-4DFA-BE5F-65DB597A44F0}">
      <dsp:nvSpPr>
        <dsp:cNvPr id="0" name=""/>
        <dsp:cNvSpPr/>
      </dsp:nvSpPr>
      <dsp:spPr>
        <a:xfrm>
          <a:off x="1350519" y="2923701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Understanding the current funding climate</a:t>
          </a:r>
        </a:p>
      </dsp:txBody>
      <dsp:txXfrm>
        <a:off x="1350519" y="2923701"/>
        <a:ext cx="5863080" cy="116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420DD-73CB-4F00-97F3-0A4FC76E6CA6}">
      <dsp:nvSpPr>
        <dsp:cNvPr id="0" name=""/>
        <dsp:cNvSpPr/>
      </dsp:nvSpPr>
      <dsp:spPr>
        <a:xfrm>
          <a:off x="781965" y="178955"/>
          <a:ext cx="658916" cy="658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E462D-2EB5-4C51-9CB5-A8E762702581}">
      <dsp:nvSpPr>
        <dsp:cNvPr id="0" name=""/>
        <dsp:cNvSpPr/>
      </dsp:nvSpPr>
      <dsp:spPr>
        <a:xfrm>
          <a:off x="379294" y="107828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of organisation</a:t>
          </a:r>
          <a:endParaRPr lang="en-US" sz="1400" kern="1200" dirty="0"/>
        </a:p>
      </dsp:txBody>
      <dsp:txXfrm>
        <a:off x="379294" y="1078285"/>
        <a:ext cx="1464257" cy="585703"/>
      </dsp:txXfrm>
    </dsp:sp>
    <dsp:sp modelId="{6B6DFF23-ABE7-4AA9-B406-D4843B8CBFF7}">
      <dsp:nvSpPr>
        <dsp:cNvPr id="0" name=""/>
        <dsp:cNvSpPr/>
      </dsp:nvSpPr>
      <dsp:spPr>
        <a:xfrm>
          <a:off x="2502468" y="178955"/>
          <a:ext cx="658916" cy="658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5E75-58FD-44BB-9D1D-748D45B7F8D1}">
      <dsp:nvSpPr>
        <dsp:cNvPr id="0" name=""/>
        <dsp:cNvSpPr/>
      </dsp:nvSpPr>
      <dsp:spPr>
        <a:xfrm>
          <a:off x="2099797" y="107828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a worker</a:t>
          </a:r>
          <a:endParaRPr lang="en-US" sz="1400" kern="1200" dirty="0"/>
        </a:p>
      </dsp:txBody>
      <dsp:txXfrm>
        <a:off x="2099797" y="1078285"/>
        <a:ext cx="1464257" cy="585703"/>
      </dsp:txXfrm>
    </dsp:sp>
    <dsp:sp modelId="{C4D17CDB-BD12-4C51-A4E3-03B47354980C}">
      <dsp:nvSpPr>
        <dsp:cNvPr id="0" name=""/>
        <dsp:cNvSpPr/>
      </dsp:nvSpPr>
      <dsp:spPr>
        <a:xfrm>
          <a:off x="781965" y="2030052"/>
          <a:ext cx="658916" cy="658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482D3-DE75-4F30-B925-DC8C92A09874}">
      <dsp:nvSpPr>
        <dsp:cNvPr id="0" name=""/>
        <dsp:cNvSpPr/>
      </dsp:nvSpPr>
      <dsp:spPr>
        <a:xfrm>
          <a:off x="379294" y="2929382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a project</a:t>
          </a:r>
          <a:endParaRPr lang="en-US" sz="1400" kern="1200" dirty="0"/>
        </a:p>
      </dsp:txBody>
      <dsp:txXfrm>
        <a:off x="379294" y="2929382"/>
        <a:ext cx="1464257" cy="585703"/>
      </dsp:txXfrm>
    </dsp:sp>
    <dsp:sp modelId="{E2FD5F5E-F07B-4FCA-A5B1-222B30A88437}">
      <dsp:nvSpPr>
        <dsp:cNvPr id="0" name=""/>
        <dsp:cNvSpPr/>
      </dsp:nvSpPr>
      <dsp:spPr>
        <a:xfrm>
          <a:off x="2502468" y="2030052"/>
          <a:ext cx="658916" cy="658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43671-74BF-48CD-B274-FF782321550B}">
      <dsp:nvSpPr>
        <dsp:cNvPr id="0" name=""/>
        <dsp:cNvSpPr/>
      </dsp:nvSpPr>
      <dsp:spPr>
        <a:xfrm>
          <a:off x="2099797" y="2929382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particular parts of services</a:t>
          </a:r>
          <a:endParaRPr lang="en-US" sz="1400" kern="1200" dirty="0"/>
        </a:p>
      </dsp:txBody>
      <dsp:txXfrm>
        <a:off x="2099797" y="2929382"/>
        <a:ext cx="1464257" cy="585703"/>
      </dsp:txXfrm>
    </dsp:sp>
    <dsp:sp modelId="{3D7E98D3-F1A8-418F-B992-B5A24642FAD1}">
      <dsp:nvSpPr>
        <dsp:cNvPr id="0" name=""/>
        <dsp:cNvSpPr/>
      </dsp:nvSpPr>
      <dsp:spPr>
        <a:xfrm>
          <a:off x="781965" y="3881149"/>
          <a:ext cx="658916" cy="658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FB81A-9BEE-46F9-B6D0-D14092571800}">
      <dsp:nvSpPr>
        <dsp:cNvPr id="0" name=""/>
        <dsp:cNvSpPr/>
      </dsp:nvSpPr>
      <dsp:spPr>
        <a:xfrm>
          <a:off x="379294" y="4780478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individual service users.</a:t>
          </a:r>
          <a:endParaRPr lang="en-US" sz="1400" kern="1200" dirty="0"/>
        </a:p>
      </dsp:txBody>
      <dsp:txXfrm>
        <a:off x="379294" y="4780478"/>
        <a:ext cx="1464257" cy="585703"/>
      </dsp:txXfrm>
    </dsp:sp>
    <dsp:sp modelId="{174E3F48-9BFB-485E-B8FE-F30A729B6C9E}">
      <dsp:nvSpPr>
        <dsp:cNvPr id="0" name=""/>
        <dsp:cNvSpPr/>
      </dsp:nvSpPr>
      <dsp:spPr>
        <a:xfrm>
          <a:off x="2502468" y="3881149"/>
          <a:ext cx="658916" cy="658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D55E-E597-4CEA-871F-8EEAAFF1729F}">
      <dsp:nvSpPr>
        <dsp:cNvPr id="0" name=""/>
        <dsp:cNvSpPr/>
      </dsp:nvSpPr>
      <dsp:spPr>
        <a:xfrm>
          <a:off x="2099797" y="4780478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Changes for the community</a:t>
          </a:r>
          <a:endParaRPr lang="en-US" sz="1400" kern="1200" dirty="0"/>
        </a:p>
      </dsp:txBody>
      <dsp:txXfrm>
        <a:off x="2099797" y="4780478"/>
        <a:ext cx="1464257" cy="585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39C4C-BBCC-4861-8654-FB42BD30CC63}">
      <dsp:nvSpPr>
        <dsp:cNvPr id="0" name=""/>
        <dsp:cNvSpPr/>
      </dsp:nvSpPr>
      <dsp:spPr>
        <a:xfrm>
          <a:off x="0" y="31251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Beneficiary			</a:t>
          </a:r>
          <a:endParaRPr lang="en-US" sz="2100" kern="1200" dirty="0"/>
        </a:p>
      </dsp:txBody>
      <dsp:txXfrm>
        <a:off x="23988" y="336498"/>
        <a:ext cx="4923627" cy="443423"/>
      </dsp:txXfrm>
    </dsp:sp>
    <dsp:sp modelId="{C92B354B-F348-439F-8CE3-38A43DD22D09}">
      <dsp:nvSpPr>
        <dsp:cNvPr id="0" name=""/>
        <dsp:cNvSpPr/>
      </dsp:nvSpPr>
      <dsp:spPr>
        <a:xfrm>
          <a:off x="0" y="86439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423469"/>
                <a:satOff val="2029"/>
                <a:lumOff val="1877"/>
                <a:alphaOff val="0"/>
                <a:tint val="96000"/>
                <a:lumMod val="100000"/>
              </a:schemeClr>
            </a:gs>
            <a:gs pos="78000">
              <a:schemeClr val="accent2">
                <a:hueOff val="-423469"/>
                <a:satOff val="2029"/>
                <a:lumOff val="18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Direct or Primary</a:t>
          </a:r>
          <a:endParaRPr lang="en-US" sz="2100" kern="1200" dirty="0"/>
        </a:p>
      </dsp:txBody>
      <dsp:txXfrm>
        <a:off x="23988" y="888378"/>
        <a:ext cx="4923627" cy="443423"/>
      </dsp:txXfrm>
    </dsp:sp>
    <dsp:sp modelId="{F6BD27E3-5AB9-4633-B2B2-DF8CCCBBDA4A}">
      <dsp:nvSpPr>
        <dsp:cNvPr id="0" name=""/>
        <dsp:cNvSpPr/>
      </dsp:nvSpPr>
      <dsp:spPr>
        <a:xfrm>
          <a:off x="0" y="141627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846939"/>
                <a:satOff val="4057"/>
                <a:lumOff val="3753"/>
                <a:alphaOff val="0"/>
                <a:tint val="96000"/>
                <a:lumMod val="100000"/>
              </a:schemeClr>
            </a:gs>
            <a:gs pos="78000">
              <a:schemeClr val="accent2">
                <a:hueOff val="-846939"/>
                <a:satOff val="4057"/>
                <a:lumOff val="37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Indirect or Secondary</a:t>
          </a:r>
          <a:endParaRPr lang="en-US" sz="2100" kern="1200" dirty="0"/>
        </a:p>
      </dsp:txBody>
      <dsp:txXfrm>
        <a:off x="23988" y="1440258"/>
        <a:ext cx="4923627" cy="443423"/>
      </dsp:txXfrm>
    </dsp:sp>
    <dsp:sp modelId="{7D9C9455-805A-4679-B2C2-62209583F586}">
      <dsp:nvSpPr>
        <dsp:cNvPr id="0" name=""/>
        <dsp:cNvSpPr/>
      </dsp:nvSpPr>
      <dsp:spPr>
        <a:xfrm>
          <a:off x="0" y="196815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1270408"/>
                <a:satOff val="6086"/>
                <a:lumOff val="5630"/>
                <a:alphaOff val="0"/>
                <a:tint val="96000"/>
                <a:lumMod val="100000"/>
              </a:schemeClr>
            </a:gs>
            <a:gs pos="78000">
              <a:schemeClr val="accent2">
                <a:hueOff val="-1270408"/>
                <a:satOff val="6086"/>
                <a:lumOff val="563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Milestones</a:t>
          </a:r>
          <a:endParaRPr lang="en-US" sz="2100" kern="1200" dirty="0"/>
        </a:p>
      </dsp:txBody>
      <dsp:txXfrm>
        <a:off x="23988" y="1992138"/>
        <a:ext cx="4923627" cy="443423"/>
      </dsp:txXfrm>
    </dsp:sp>
    <dsp:sp modelId="{A5769828-64A0-404E-9C08-933E1BB69291}">
      <dsp:nvSpPr>
        <dsp:cNvPr id="0" name=""/>
        <dsp:cNvSpPr/>
      </dsp:nvSpPr>
      <dsp:spPr>
        <a:xfrm>
          <a:off x="0" y="252003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1693878"/>
                <a:satOff val="8114"/>
                <a:lumOff val="7507"/>
                <a:alphaOff val="0"/>
                <a:tint val="96000"/>
                <a:lumMod val="100000"/>
              </a:schemeClr>
            </a:gs>
            <a:gs pos="78000">
              <a:schemeClr val="accent2">
                <a:hueOff val="-1693878"/>
                <a:satOff val="8114"/>
                <a:lumOff val="75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Qualitative Indicator or ‘soft’ – feeling </a:t>
          </a:r>
          <a:endParaRPr lang="en-US" sz="2100" kern="1200" dirty="0"/>
        </a:p>
      </dsp:txBody>
      <dsp:txXfrm>
        <a:off x="23988" y="2544018"/>
        <a:ext cx="4923627" cy="443423"/>
      </dsp:txXfrm>
    </dsp:sp>
    <dsp:sp modelId="{9E409E5A-A94F-4B50-806F-2F4BAED37542}">
      <dsp:nvSpPr>
        <dsp:cNvPr id="0" name=""/>
        <dsp:cNvSpPr/>
      </dsp:nvSpPr>
      <dsp:spPr>
        <a:xfrm>
          <a:off x="0" y="307191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2117347"/>
                <a:satOff val="10143"/>
                <a:lumOff val="9384"/>
                <a:alphaOff val="0"/>
                <a:tint val="96000"/>
                <a:lumMod val="100000"/>
              </a:schemeClr>
            </a:gs>
            <a:gs pos="78000">
              <a:schemeClr val="accent2">
                <a:hueOff val="-2117347"/>
                <a:satOff val="10143"/>
                <a:lumOff val="93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Quantitative Indicator or ‘hard’ - number</a:t>
          </a:r>
          <a:endParaRPr lang="en-US" sz="2100" kern="1200" dirty="0"/>
        </a:p>
      </dsp:txBody>
      <dsp:txXfrm>
        <a:off x="23988" y="3095898"/>
        <a:ext cx="4923627" cy="443423"/>
      </dsp:txXfrm>
    </dsp:sp>
    <dsp:sp modelId="{4F0E3E8F-27E2-4897-8D38-FE58947C4E39}">
      <dsp:nvSpPr>
        <dsp:cNvPr id="0" name=""/>
        <dsp:cNvSpPr/>
      </dsp:nvSpPr>
      <dsp:spPr>
        <a:xfrm>
          <a:off x="0" y="362379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2540817"/>
                <a:satOff val="12171"/>
                <a:lumOff val="11260"/>
                <a:alphaOff val="0"/>
                <a:tint val="96000"/>
                <a:lumMod val="100000"/>
              </a:schemeClr>
            </a:gs>
            <a:gs pos="78000">
              <a:schemeClr val="accent2">
                <a:hueOff val="-2540817"/>
                <a:satOff val="12171"/>
                <a:lumOff val="1126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Evidence of need  - proof!</a:t>
          </a:r>
          <a:endParaRPr lang="en-US" sz="2100" kern="1200" dirty="0"/>
        </a:p>
      </dsp:txBody>
      <dsp:txXfrm>
        <a:off x="23988" y="3647778"/>
        <a:ext cx="4923627" cy="443423"/>
      </dsp:txXfrm>
    </dsp:sp>
    <dsp:sp modelId="{36AB3C0A-D20F-40C8-A3C1-FBC044498F50}">
      <dsp:nvSpPr>
        <dsp:cNvPr id="0" name=""/>
        <dsp:cNvSpPr/>
      </dsp:nvSpPr>
      <dsp:spPr>
        <a:xfrm>
          <a:off x="0" y="417567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Input /Output /Outcome/ Impact</a:t>
          </a:r>
          <a:endParaRPr lang="en-US" sz="2100" kern="1200" dirty="0"/>
        </a:p>
      </dsp:txBody>
      <dsp:txXfrm>
        <a:off x="23988" y="4199658"/>
        <a:ext cx="4923627" cy="443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8EBEC-2CFB-4D36-8890-D597C0998DE1}">
      <dsp:nvSpPr>
        <dsp:cNvPr id="0" name=""/>
        <dsp:cNvSpPr/>
      </dsp:nvSpPr>
      <dsp:spPr>
        <a:xfrm>
          <a:off x="0" y="654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F59DD-FD72-4F60-BB5F-31D51F1528E7}">
      <dsp:nvSpPr>
        <dsp:cNvPr id="0" name=""/>
        <dsp:cNvSpPr/>
      </dsp:nvSpPr>
      <dsp:spPr>
        <a:xfrm>
          <a:off x="0" y="654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Age</a:t>
          </a:r>
          <a:endParaRPr lang="en-US" sz="2800" kern="1200"/>
        </a:p>
      </dsp:txBody>
      <dsp:txXfrm>
        <a:off x="0" y="654"/>
        <a:ext cx="6276975" cy="595872"/>
      </dsp:txXfrm>
    </dsp:sp>
    <dsp:sp modelId="{55A63FB2-CD17-4CCA-BCD0-D4A3E9AA720E}">
      <dsp:nvSpPr>
        <dsp:cNvPr id="0" name=""/>
        <dsp:cNvSpPr/>
      </dsp:nvSpPr>
      <dsp:spPr>
        <a:xfrm>
          <a:off x="0" y="596527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484E3-ADDD-44B3-9316-43C14B0679DF}">
      <dsp:nvSpPr>
        <dsp:cNvPr id="0" name=""/>
        <dsp:cNvSpPr/>
      </dsp:nvSpPr>
      <dsp:spPr>
        <a:xfrm>
          <a:off x="0" y="596527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Gender</a:t>
          </a:r>
          <a:endParaRPr lang="en-US" sz="2800" kern="1200"/>
        </a:p>
      </dsp:txBody>
      <dsp:txXfrm>
        <a:off x="0" y="596527"/>
        <a:ext cx="6276975" cy="595872"/>
      </dsp:txXfrm>
    </dsp:sp>
    <dsp:sp modelId="{4CBB73B4-712B-4633-9707-6513F968CFDD}">
      <dsp:nvSpPr>
        <dsp:cNvPr id="0" name=""/>
        <dsp:cNvSpPr/>
      </dsp:nvSpPr>
      <dsp:spPr>
        <a:xfrm>
          <a:off x="0" y="1192399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FF0E9-EC7B-4C93-B078-06E37AC7C3AE}">
      <dsp:nvSpPr>
        <dsp:cNvPr id="0" name=""/>
        <dsp:cNvSpPr/>
      </dsp:nvSpPr>
      <dsp:spPr>
        <a:xfrm>
          <a:off x="0" y="1192399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Postcode</a:t>
          </a:r>
          <a:endParaRPr lang="en-US" sz="2800" kern="1200"/>
        </a:p>
      </dsp:txBody>
      <dsp:txXfrm>
        <a:off x="0" y="1192399"/>
        <a:ext cx="6276975" cy="595872"/>
      </dsp:txXfrm>
    </dsp:sp>
    <dsp:sp modelId="{9B12F41E-3FB1-45C0-8971-F3174F4DB2E0}">
      <dsp:nvSpPr>
        <dsp:cNvPr id="0" name=""/>
        <dsp:cNvSpPr/>
      </dsp:nvSpPr>
      <dsp:spPr>
        <a:xfrm>
          <a:off x="0" y="1788272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CCD61-0FCB-48E3-B2B9-FD20E70B1DB2}">
      <dsp:nvSpPr>
        <dsp:cNvPr id="0" name=""/>
        <dsp:cNvSpPr/>
      </dsp:nvSpPr>
      <dsp:spPr>
        <a:xfrm>
          <a:off x="0" y="1788272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Educational attainment </a:t>
          </a:r>
          <a:endParaRPr lang="en-US" sz="2800" kern="1200"/>
        </a:p>
      </dsp:txBody>
      <dsp:txXfrm>
        <a:off x="0" y="1788272"/>
        <a:ext cx="6276975" cy="595872"/>
      </dsp:txXfrm>
    </dsp:sp>
    <dsp:sp modelId="{D6A09DCB-171A-48CB-9F0C-EE116A14A0AB}">
      <dsp:nvSpPr>
        <dsp:cNvPr id="0" name=""/>
        <dsp:cNvSpPr/>
      </dsp:nvSpPr>
      <dsp:spPr>
        <a:xfrm>
          <a:off x="0" y="2384144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F0DD9-08C0-4E1B-9D46-B35644841FEC}">
      <dsp:nvSpPr>
        <dsp:cNvPr id="0" name=""/>
        <dsp:cNvSpPr/>
      </dsp:nvSpPr>
      <dsp:spPr>
        <a:xfrm>
          <a:off x="0" y="2384144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Qualification</a:t>
          </a:r>
          <a:endParaRPr lang="en-US" sz="2800" kern="1200"/>
        </a:p>
      </dsp:txBody>
      <dsp:txXfrm>
        <a:off x="0" y="2384144"/>
        <a:ext cx="6276975" cy="595872"/>
      </dsp:txXfrm>
    </dsp:sp>
    <dsp:sp modelId="{9F6F7075-D730-46B7-9499-8EEAA740FEF5}">
      <dsp:nvSpPr>
        <dsp:cNvPr id="0" name=""/>
        <dsp:cNvSpPr/>
      </dsp:nvSpPr>
      <dsp:spPr>
        <a:xfrm>
          <a:off x="0" y="2980017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0D0AD-964F-4168-91DB-23C675696BDC}">
      <dsp:nvSpPr>
        <dsp:cNvPr id="0" name=""/>
        <dsp:cNvSpPr/>
      </dsp:nvSpPr>
      <dsp:spPr>
        <a:xfrm>
          <a:off x="0" y="2980017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Emotion – e.g. anger</a:t>
          </a:r>
          <a:endParaRPr lang="en-US" sz="2800" kern="1200"/>
        </a:p>
      </dsp:txBody>
      <dsp:txXfrm>
        <a:off x="0" y="2980017"/>
        <a:ext cx="6276975" cy="595872"/>
      </dsp:txXfrm>
    </dsp:sp>
    <dsp:sp modelId="{FE614530-4F20-470D-A6F4-506B917A2B03}">
      <dsp:nvSpPr>
        <dsp:cNvPr id="0" name=""/>
        <dsp:cNvSpPr/>
      </dsp:nvSpPr>
      <dsp:spPr>
        <a:xfrm>
          <a:off x="0" y="3575889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95C2E-455A-46C2-8C4F-8D07753BE842}">
      <dsp:nvSpPr>
        <dsp:cNvPr id="0" name=""/>
        <dsp:cNvSpPr/>
      </dsp:nvSpPr>
      <dsp:spPr>
        <a:xfrm>
          <a:off x="0" y="3575889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Behaviour</a:t>
          </a:r>
          <a:endParaRPr lang="en-US" sz="2800" kern="1200"/>
        </a:p>
      </dsp:txBody>
      <dsp:txXfrm>
        <a:off x="0" y="3575889"/>
        <a:ext cx="6276975" cy="595872"/>
      </dsp:txXfrm>
    </dsp:sp>
    <dsp:sp modelId="{DAE34FC8-5E09-41C4-8D59-EA63EA67541F}">
      <dsp:nvSpPr>
        <dsp:cNvPr id="0" name=""/>
        <dsp:cNvSpPr/>
      </dsp:nvSpPr>
      <dsp:spPr>
        <a:xfrm>
          <a:off x="0" y="4171762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EEFA2-468B-4A90-AEDA-8D183F2DD06A}">
      <dsp:nvSpPr>
        <dsp:cNvPr id="0" name=""/>
        <dsp:cNvSpPr/>
      </dsp:nvSpPr>
      <dsp:spPr>
        <a:xfrm>
          <a:off x="0" y="4171762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Social skills/communication skills</a:t>
          </a:r>
          <a:endParaRPr lang="en-US" sz="2800" kern="1200"/>
        </a:p>
      </dsp:txBody>
      <dsp:txXfrm>
        <a:off x="0" y="4171762"/>
        <a:ext cx="6276975" cy="595872"/>
      </dsp:txXfrm>
    </dsp:sp>
    <dsp:sp modelId="{B9698AD3-634B-4A58-80C0-1E4FC636451A}">
      <dsp:nvSpPr>
        <dsp:cNvPr id="0" name=""/>
        <dsp:cNvSpPr/>
      </dsp:nvSpPr>
      <dsp:spPr>
        <a:xfrm>
          <a:off x="0" y="4767634"/>
          <a:ext cx="6276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BB868-CB1F-47C9-8530-E091EC1DE3D7}">
      <dsp:nvSpPr>
        <dsp:cNvPr id="0" name=""/>
        <dsp:cNvSpPr/>
      </dsp:nvSpPr>
      <dsp:spPr>
        <a:xfrm>
          <a:off x="0" y="4767634"/>
          <a:ext cx="6276975" cy="5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Attendance</a:t>
          </a:r>
          <a:endParaRPr lang="en-US" sz="2800" kern="1200" dirty="0"/>
        </a:p>
      </dsp:txBody>
      <dsp:txXfrm>
        <a:off x="0" y="4767634"/>
        <a:ext cx="6276975" cy="595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44101-4691-4C89-80D3-54875828AC06}">
      <dsp:nvSpPr>
        <dsp:cNvPr id="0" name=""/>
        <dsp:cNvSpPr/>
      </dsp:nvSpPr>
      <dsp:spPr>
        <a:xfrm>
          <a:off x="1959" y="70840"/>
          <a:ext cx="3028292" cy="1211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Starting point </a:t>
          </a:r>
          <a:endParaRPr lang="en-GB" sz="3100" kern="1200" dirty="0"/>
        </a:p>
      </dsp:txBody>
      <dsp:txXfrm>
        <a:off x="607617" y="70840"/>
        <a:ext cx="1816976" cy="1211316"/>
      </dsp:txXfrm>
    </dsp:sp>
    <dsp:sp modelId="{189CA665-B9F0-42DE-9FDA-A35D30A1FDC6}">
      <dsp:nvSpPr>
        <dsp:cNvPr id="0" name=""/>
        <dsp:cNvSpPr/>
      </dsp:nvSpPr>
      <dsp:spPr>
        <a:xfrm>
          <a:off x="2636574" y="173802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Progress </a:t>
          </a:r>
          <a:endParaRPr lang="en-GB" sz="1900" kern="1200" dirty="0"/>
        </a:p>
      </dsp:txBody>
      <dsp:txXfrm>
        <a:off x="3139271" y="173802"/>
        <a:ext cx="1508089" cy="1005393"/>
      </dsp:txXfrm>
    </dsp:sp>
    <dsp:sp modelId="{AA83C307-C11A-4692-9912-4DE73C1E1739}">
      <dsp:nvSpPr>
        <dsp:cNvPr id="0" name=""/>
        <dsp:cNvSpPr/>
      </dsp:nvSpPr>
      <dsp:spPr>
        <a:xfrm>
          <a:off x="4798169" y="173802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Outcome </a:t>
          </a:r>
          <a:endParaRPr lang="en-GB" sz="1900" kern="1200" dirty="0"/>
        </a:p>
      </dsp:txBody>
      <dsp:txXfrm>
        <a:off x="5300866" y="173802"/>
        <a:ext cx="1508089" cy="1005393"/>
      </dsp:txXfrm>
    </dsp:sp>
    <dsp:sp modelId="{4B373FDD-BEC0-4111-A234-830F932A8D87}">
      <dsp:nvSpPr>
        <dsp:cNvPr id="0" name=""/>
        <dsp:cNvSpPr/>
      </dsp:nvSpPr>
      <dsp:spPr>
        <a:xfrm>
          <a:off x="1959" y="1451741"/>
          <a:ext cx="3028292" cy="1211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Physical</a:t>
          </a:r>
          <a:endParaRPr lang="en-GB" sz="3100" kern="1200" dirty="0"/>
        </a:p>
      </dsp:txBody>
      <dsp:txXfrm>
        <a:off x="607617" y="1451741"/>
        <a:ext cx="1816976" cy="1211316"/>
      </dsp:txXfrm>
    </dsp:sp>
    <dsp:sp modelId="{4C6828A4-873F-4C3F-9E8E-DF833110DDBB}">
      <dsp:nvSpPr>
        <dsp:cNvPr id="0" name=""/>
        <dsp:cNvSpPr/>
      </dsp:nvSpPr>
      <dsp:spPr>
        <a:xfrm>
          <a:off x="2636574" y="1554703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Improvement</a:t>
          </a:r>
          <a:endParaRPr lang="en-GB" sz="1900" kern="1200" dirty="0"/>
        </a:p>
      </dsp:txBody>
      <dsp:txXfrm>
        <a:off x="3139271" y="1554703"/>
        <a:ext cx="1508089" cy="1005393"/>
      </dsp:txXfrm>
    </dsp:sp>
    <dsp:sp modelId="{C5CA0A3B-3C26-4C0C-BE5B-317A06A1B777}">
      <dsp:nvSpPr>
        <dsp:cNvPr id="0" name=""/>
        <dsp:cNvSpPr/>
      </dsp:nvSpPr>
      <dsp:spPr>
        <a:xfrm>
          <a:off x="4798169" y="1554703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Active life </a:t>
          </a:r>
          <a:endParaRPr lang="en-GB" sz="1900" kern="1200" dirty="0"/>
        </a:p>
      </dsp:txBody>
      <dsp:txXfrm>
        <a:off x="5300866" y="1554703"/>
        <a:ext cx="1508089" cy="1005393"/>
      </dsp:txXfrm>
    </dsp:sp>
    <dsp:sp modelId="{B0EC9E91-286F-43CE-BF38-D21E20D8D955}">
      <dsp:nvSpPr>
        <dsp:cNvPr id="0" name=""/>
        <dsp:cNvSpPr/>
      </dsp:nvSpPr>
      <dsp:spPr>
        <a:xfrm>
          <a:off x="1959" y="2832642"/>
          <a:ext cx="3028292" cy="1211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Emotional </a:t>
          </a:r>
          <a:endParaRPr lang="en-GB" sz="3100" kern="1200" dirty="0"/>
        </a:p>
      </dsp:txBody>
      <dsp:txXfrm>
        <a:off x="607617" y="2832642"/>
        <a:ext cx="1816976" cy="1211316"/>
      </dsp:txXfrm>
    </dsp:sp>
    <dsp:sp modelId="{1C7458FC-AE61-487C-8EE2-75C5467EB221}">
      <dsp:nvSpPr>
        <dsp:cNvPr id="0" name=""/>
        <dsp:cNvSpPr/>
      </dsp:nvSpPr>
      <dsp:spPr>
        <a:xfrm>
          <a:off x="2636574" y="2935604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Increased confidence or social group</a:t>
          </a:r>
          <a:endParaRPr lang="en-GB" sz="1900" kern="1200" dirty="0"/>
        </a:p>
      </dsp:txBody>
      <dsp:txXfrm>
        <a:off x="3139271" y="2935604"/>
        <a:ext cx="1508089" cy="1005393"/>
      </dsp:txXfrm>
    </dsp:sp>
    <dsp:sp modelId="{69E12374-CD3B-4BE9-A1D2-B1A6B15FC592}">
      <dsp:nvSpPr>
        <dsp:cNvPr id="0" name=""/>
        <dsp:cNvSpPr/>
      </dsp:nvSpPr>
      <dsp:spPr>
        <a:xfrm>
          <a:off x="4798169" y="2935604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Improved wellbeing </a:t>
          </a:r>
          <a:endParaRPr lang="en-GB" sz="1900" kern="1200" dirty="0"/>
        </a:p>
      </dsp:txBody>
      <dsp:txXfrm>
        <a:off x="5300866" y="2935604"/>
        <a:ext cx="1508089" cy="1005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4115E-BFD1-4194-83A2-60A9D23E2FD6}">
      <dsp:nvSpPr>
        <dsp:cNvPr id="0" name=""/>
        <dsp:cNvSpPr/>
      </dsp:nvSpPr>
      <dsp:spPr>
        <a:xfrm>
          <a:off x="613109" y="1057143"/>
          <a:ext cx="962257" cy="962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65443-6D1B-42D8-9BAD-205F79274419}">
      <dsp:nvSpPr>
        <dsp:cNvPr id="0" name=""/>
        <dsp:cNvSpPr/>
      </dsp:nvSpPr>
      <dsp:spPr>
        <a:xfrm>
          <a:off x="25063" y="2316338"/>
          <a:ext cx="21383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Annual Reports (Annually to comply with contract)</a:t>
          </a:r>
        </a:p>
      </dsp:txBody>
      <dsp:txXfrm>
        <a:off x="25063" y="2316338"/>
        <a:ext cx="2138350" cy="720000"/>
      </dsp:txXfrm>
    </dsp:sp>
    <dsp:sp modelId="{A0E5F1BE-EFDA-448C-B88C-875240F90394}">
      <dsp:nvSpPr>
        <dsp:cNvPr id="0" name=""/>
        <dsp:cNvSpPr/>
      </dsp:nvSpPr>
      <dsp:spPr>
        <a:xfrm>
          <a:off x="3125671" y="1057143"/>
          <a:ext cx="962257" cy="962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4CC2-2009-44D9-9061-D6AA0DF30DB8}">
      <dsp:nvSpPr>
        <dsp:cNvPr id="0" name=""/>
        <dsp:cNvSpPr/>
      </dsp:nvSpPr>
      <dsp:spPr>
        <a:xfrm>
          <a:off x="2537625" y="2316338"/>
          <a:ext cx="21383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News updates (as and when)</a:t>
          </a:r>
        </a:p>
      </dsp:txBody>
      <dsp:txXfrm>
        <a:off x="2537625" y="2316338"/>
        <a:ext cx="2138350" cy="720000"/>
      </dsp:txXfrm>
    </dsp:sp>
    <dsp:sp modelId="{CC8AE332-3D01-4BD3-9B2A-E84CA65EC960}">
      <dsp:nvSpPr>
        <dsp:cNvPr id="0" name=""/>
        <dsp:cNvSpPr/>
      </dsp:nvSpPr>
      <dsp:spPr>
        <a:xfrm>
          <a:off x="5638232" y="1057143"/>
          <a:ext cx="962257" cy="962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754B7-2BD2-41D3-AE24-25A41C2B33D7}">
      <dsp:nvSpPr>
        <dsp:cNvPr id="0" name=""/>
        <dsp:cNvSpPr/>
      </dsp:nvSpPr>
      <dsp:spPr>
        <a:xfrm>
          <a:off x="5050186" y="2316338"/>
          <a:ext cx="21383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Quarterly reporting of indicators to release funds</a:t>
          </a:r>
        </a:p>
      </dsp:txBody>
      <dsp:txXfrm>
        <a:off x="5050186" y="2316338"/>
        <a:ext cx="21383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65CA7-E0B5-44DF-954A-87C32D6BE4B5}">
      <dsp:nvSpPr>
        <dsp:cNvPr id="0" name=""/>
        <dsp:cNvSpPr/>
      </dsp:nvSpPr>
      <dsp:spPr>
        <a:xfrm>
          <a:off x="0" y="1234440"/>
          <a:ext cx="7313612" cy="1645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4236E-603F-4E74-99E8-711A3B8530DF}">
      <dsp:nvSpPr>
        <dsp:cNvPr id="0" name=""/>
        <dsp:cNvSpPr/>
      </dsp:nvSpPr>
      <dsp:spPr>
        <a:xfrm>
          <a:off x="3213" y="0"/>
          <a:ext cx="2121233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Monitor finance each month</a:t>
          </a:r>
        </a:p>
      </dsp:txBody>
      <dsp:txXfrm>
        <a:off x="3213" y="0"/>
        <a:ext cx="2121233" cy="1645920"/>
      </dsp:txXfrm>
    </dsp:sp>
    <dsp:sp modelId="{D2DCFBDA-82F5-44CE-A001-B51300D03144}">
      <dsp:nvSpPr>
        <dsp:cNvPr id="0" name=""/>
        <dsp:cNvSpPr/>
      </dsp:nvSpPr>
      <dsp:spPr>
        <a:xfrm>
          <a:off x="858090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085D0-4ECB-401E-9837-028B365D1DC6}">
      <dsp:nvSpPr>
        <dsp:cNvPr id="0" name=""/>
        <dsp:cNvSpPr/>
      </dsp:nvSpPr>
      <dsp:spPr>
        <a:xfrm>
          <a:off x="2230508" y="2468880"/>
          <a:ext cx="2121233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Potential allocation of expenditure </a:t>
          </a:r>
        </a:p>
      </dsp:txBody>
      <dsp:txXfrm>
        <a:off x="2230508" y="2468880"/>
        <a:ext cx="2121233" cy="1645920"/>
      </dsp:txXfrm>
    </dsp:sp>
    <dsp:sp modelId="{6212857A-131D-4797-A151-C29BD3B1920D}">
      <dsp:nvSpPr>
        <dsp:cNvPr id="0" name=""/>
        <dsp:cNvSpPr/>
      </dsp:nvSpPr>
      <dsp:spPr>
        <a:xfrm>
          <a:off x="3085385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C4596-4DA4-4430-86C4-C4FCA8DE4AF1}">
      <dsp:nvSpPr>
        <dsp:cNvPr id="0" name=""/>
        <dsp:cNvSpPr/>
      </dsp:nvSpPr>
      <dsp:spPr>
        <a:xfrm>
          <a:off x="4457803" y="0"/>
          <a:ext cx="2121233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Take remedial action</a:t>
          </a:r>
        </a:p>
      </dsp:txBody>
      <dsp:txXfrm>
        <a:off x="4457803" y="0"/>
        <a:ext cx="2121233" cy="1645920"/>
      </dsp:txXfrm>
    </dsp:sp>
    <dsp:sp modelId="{9AA0B4C3-1F6E-40DA-9EE3-FCF508F4DF9A}">
      <dsp:nvSpPr>
        <dsp:cNvPr id="0" name=""/>
        <dsp:cNvSpPr/>
      </dsp:nvSpPr>
      <dsp:spPr>
        <a:xfrm>
          <a:off x="5312680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C3418BC-AD9D-D7C1-2968-47F4A8DEA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62BC4B9-23BE-2323-1714-86BACB7A77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AD8DBDE-B57A-093D-6A2D-C5AD453763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F324E5F-4B70-56F0-3DAF-2E7C35FA8D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FDA654C-511D-4B24-96B2-FB362ACB164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093DE8-2854-E7EC-E4A9-59B3E1B6CA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72595AB-AD21-3CB0-62E3-001D2D7D83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BDF344E-7CE0-6385-57DD-FD80900043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24B4D03-6218-BC51-BD2F-2CF0B0A1DD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60913"/>
            <a:ext cx="5051425" cy="4510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8069F5B-6831-AC13-ADAA-E52781674F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114FD02-5B44-3C6C-EB82-E73135F3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20238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B5947F1-B4C4-4FC3-8021-370249470F7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DDA5205C-35B6-8E5B-7681-FB9C687AB23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DD014C-7BF3-D33E-A05F-43661940D807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537BF1-C716-B33F-1BCA-08168C19BE25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1DFF80D0-1418-59D4-50F2-9248A69B38F6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39A47E6-175F-85A9-B2E2-2ED4C4A92A27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9F7A0A34-5F11-4652-E363-5CB16BEACF5F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3BC9B0D3-E0BF-45FD-825A-E3078EE1985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C6438465-695A-9D16-B183-4B7D51ED304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90D4CC59-0A70-9811-7DE4-EF952D90EAF3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A963E9E8-F7A2-F237-604C-388E0A29461B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200908F8-16AA-5408-6C02-A21CB32F22C7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D2399FA-78EC-8A2F-EC3E-F0A0C3C4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4058450-5FAD-11FA-CC29-4101F643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DA5A4D3-3A99-46A3-C7C5-9AF9D9F9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949D93F-39CF-4DD5-81E9-C5CEA1181C21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146344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C8BF-CFE2-A4EE-A7AB-F868AA8F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48A3-B1C7-38F3-BC60-320849AE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85C1-242B-18C2-676C-18B66F8D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F42D009-3FA7-4592-A3D0-C2490D4E0E51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838083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026923-AA9D-4C35-1E14-7D079C1B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49FFF-34FF-6BB5-2ADD-D03F0BB56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3B7998-4CBD-A19E-FCC1-1216BF5D7C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493719-ECF4-55D5-911B-F4FEC25568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DD4ADD-4B50-8E8E-E342-67594C8609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739BE8E-7938-41D1-B3B2-331609E50022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0074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4E51-D053-CD33-2ED5-4282AC14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72EA-B08C-6F44-76C3-FB20F3DC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1E629-3D5E-0146-4318-2ADB4304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7B4154E-555B-478D-B2A9-E56D56B6C965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266472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FA3498-2E0B-6FF5-313D-AA345458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96615-6D8A-E700-B2EC-DDD8CA00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16775FB-99B5-45B0-5350-BB381880A7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4CDA6C-5941-410F-9B7A-72D8434354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AE7169-37AF-8432-8BD0-36250064B1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DD5FDCA-441B-46E6-87A0-41ED174B7C8D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039640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D54F3-FA31-4B08-05EC-E238BAC763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041D-3BFB-11A8-8896-D4E0226B2E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3F1D-520F-7FF7-E11A-1115F31795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08211AF-7FCE-4E5A-8521-E62DF2E21613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05804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D7C65-AB8F-15ED-1A2A-9F674C03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EE252-B327-FFFE-3D47-7A0541CE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E5CC4-6419-8BC3-2FB3-26990372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C5349DB-0CFD-4E69-97F3-758D8406F67C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B222-5128-A404-3C57-A71EEAA1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0DFDE-060B-D20E-A412-A505B84C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8F84-8AB9-9017-CC07-4565FF17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57D543E-1B0A-4418-9C5E-A988BEE09AC7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1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3FFBB41-5E6F-2127-8CF7-9B370B49A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36741-D6FE-91AD-9696-8A173717F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08B37B8-DC08-8259-484B-0EEFEE680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CEB46-14D2-4ED8-978A-E6F3B07583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78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16B7-1F38-BCC8-F184-A9F04F14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7D260-D701-11C5-599D-269309BC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13D9-D432-13B6-256A-BA637F75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AB5ED00-8D0B-47D4-BF05-918B651A4BC8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55848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437F-5050-2266-FDDA-646F53B9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00F96-E1A9-B187-EB43-1769E349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9A30-E41E-EE3C-3A9C-6B060566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346999F-3D4E-4AD9-83FE-266407B2276D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C3C6A-7822-72B6-8597-9DCF48F2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17C26-A4C5-6D23-F1E1-05F2846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510A3-C32A-113C-37DC-58304486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6C8263B-03CC-4DED-9E0C-4F98EB8474EF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2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45408-93C8-01A3-B516-A3D788E9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A4CF4-2B02-566C-CB64-C0C48EA3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74FCE-7769-F598-BF79-C8A1C2EB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5DD8A0E-11C5-4CCD-ADD1-1F61F835BA96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C565-BE25-8191-769C-68E49377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12207-F264-1193-08B8-0942EB8B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117A7-82DB-ED5B-6A0D-17DD5A75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4CDE803-6B62-42C2-B4FA-DD9427B96CB0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4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457EC-AE21-F4E4-5599-C65FA676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D5703-AD0D-A086-C6DC-81A0A485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378D-6B2A-9CB8-2AFB-B7AFD340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A7690BD-5D17-4A9D-8A65-E9EBBC01AFDE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E022-C2EA-0AB7-F564-376C0800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81D1F-8920-C199-DACB-859663AD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6477F-460B-47FC-A4DC-F64E8A2A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D0EE3BE-3D26-45BC-8145-20B0F8D28F84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0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C16A5-6609-8553-CC4C-BC6015FB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40D3-D0C6-4D2D-BC7F-88CE2140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3060A-D29B-EA65-73E2-E8BAC009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6C72C06-6C71-4B47-9685-85AB39CEF8C4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4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2F7A740-AF60-96FB-89D2-23B06A8985A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BFB00EB-5CF0-4EDA-23A5-CE8407CEA71B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63628-4579-FE5B-C097-098709CEA47F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DDD83C-45B8-C443-8495-32C58D2FBFE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DDFB2B-FFE9-D12A-4F07-21EAF1F191EE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BE1070F-7E86-B588-76D3-92C28173F2D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46CC5E0-DCAB-A9D1-B3EC-018CF730B0CF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F11BAF-A908-FAB5-58C6-84954EE2C596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D9A5D28-87B8-D676-D05A-8DFC755B711F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4BA9543-7B44-9C66-1B9B-6C395D865B2A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149C4D-AAF5-E884-978D-6AA1368E10D6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4297D4C-4B5D-5E71-2B60-6A96244A6E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A98B8C6-3E8D-CC00-11BF-20942AB5E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C0D26-A1AE-1B8A-A87C-3AEEF634E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26CE-4F1E-F24E-266A-2CF25E233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0FEC2-F3D4-3AEA-D497-BA3F990CB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/>
            <a:fld id="{D19BCEF2-4AA7-4554-8A7D-72F77315B157}" type="slidenum">
              <a:rPr lang="en-GB" altLang="en-US"/>
              <a:pPr lvl="1"/>
              <a:t>‹#›</a:t>
            </a:fld>
            <a:endParaRPr lang="en-GB" altLang="en-US" dirty="0"/>
          </a:p>
        </p:txBody>
      </p:sp>
      <p:sp>
        <p:nvSpPr>
          <p:cNvPr id="1032" name="Line 2058">
            <a:extLst>
              <a:ext uri="{FF2B5EF4-FFF2-40B4-BE49-F238E27FC236}">
                <a16:creationId xmlns:a16="http://schemas.microsoft.com/office/drawing/2014/main" id="{3B421E51-0FB6-CD46-36C6-3831C3B4A20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58775" y="1052513"/>
            <a:ext cx="842645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7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48" r:id="rId10"/>
    <p:sldLayoutId id="2147483959" r:id="rId11"/>
    <p:sldLayoutId id="2147483949" r:id="rId12"/>
    <p:sldLayoutId id="2147483960" r:id="rId13"/>
    <p:sldLayoutId id="2147483950" r:id="rId14"/>
    <p:sldLayoutId id="2147483961" r:id="rId15"/>
    <p:sldLayoutId id="2147483962" r:id="rId16"/>
    <p:sldLayoutId id="2147483963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95" name="Straight Connector 1639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97" name="Straight Connector 1639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3" name="Isosceles Triangle 1640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7" name="Isosceles Triangle 1640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9" name="Freeform: Shape 1640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Title 4">
            <a:extLst>
              <a:ext uri="{FF2B5EF4-FFF2-40B4-BE49-F238E27FC236}">
                <a16:creationId xmlns:a16="http://schemas.microsoft.com/office/drawing/2014/main" id="{CD99BA96-E063-2A52-35D0-37C464A2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4000" dirty="0">
                <a:solidFill>
                  <a:srgbClr val="FFFFFF"/>
                </a:solidFill>
              </a:rPr>
              <a:t>Measuring, Monitoring &amp; Evaluating Your Service Series Part 3</a:t>
            </a:r>
            <a:br>
              <a:rPr lang="en-GB" altLang="en-US" sz="4000" dirty="0">
                <a:solidFill>
                  <a:srgbClr val="FFFFFF"/>
                </a:solidFill>
              </a:rPr>
            </a:br>
            <a:r>
              <a:rPr lang="en-GB" altLang="en-US" sz="4000" dirty="0">
                <a:solidFill>
                  <a:srgbClr val="FFFFFF"/>
                </a:solidFill>
              </a:rPr>
              <a:t>Reporting to Funders </a:t>
            </a:r>
            <a:br>
              <a:rPr lang="en-GB" altLang="en-US" sz="4000" dirty="0">
                <a:solidFill>
                  <a:srgbClr val="FFFFFF"/>
                </a:solidFill>
              </a:rPr>
            </a:br>
            <a:r>
              <a:rPr lang="en-GB" altLang="en-US" sz="4000" dirty="0">
                <a:solidFill>
                  <a:srgbClr val="FFFFFF"/>
                </a:solidFill>
              </a:rPr>
              <a:t>Irish In Britain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061E5BF-90D6-BF57-FABA-29A373F30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altLang="en-US" b="1" dirty="0">
              <a:solidFill>
                <a:srgbClr val="FFFFFF">
                  <a:alpha val="70000"/>
                </a:srgb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b="1" dirty="0">
                <a:solidFill>
                  <a:srgbClr val="FFFFFF">
                    <a:alpha val="70000"/>
                  </a:srgbClr>
                </a:solidFill>
              </a:rPr>
              <a:t>Facilitator:  Diane West     www.diwest.co.uk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6411" name="Isosceles Triangle 1641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9C4BD93-7196-A251-E83F-4DDEBDE2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82631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779101B-5ABC-4427-AD69-C6CC0646CBB2}" type="slidenum">
              <a:rPr lang="en-GB" altLang="en-US">
                <a:solidFill>
                  <a:srgbClr val="FFFFFF"/>
                </a:solidFill>
              </a:rPr>
              <a:pPr lvl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lang="en-GB" altLang="en-US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247776F-43F8-FFB9-E02A-9976F4F57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188913"/>
            <a:ext cx="6586538" cy="7921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Beneficiary outcomes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430D50A-6DB2-73DE-17F2-4250EEB84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376363"/>
            <a:ext cx="4111625" cy="10080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Changes for the individual person using the service.</a:t>
            </a:r>
          </a:p>
          <a:p>
            <a:pPr eaLnBrk="1" hangingPunct="1"/>
            <a:r>
              <a:rPr lang="en-GB" altLang="en-US" sz="2800" dirty="0"/>
              <a:t>Changes for the family around them.</a:t>
            </a:r>
          </a:p>
          <a:p>
            <a:pPr eaLnBrk="1" hangingPunct="1"/>
            <a:r>
              <a:rPr lang="en-GB" altLang="en-US" sz="2800" dirty="0"/>
              <a:t>Changes for the wider. community/society at large</a:t>
            </a:r>
            <a:r>
              <a:rPr lang="en-GB" altLang="en-US" sz="2800" dirty="0">
                <a:solidFill>
                  <a:schemeClr val="bg2"/>
                </a:solidFill>
              </a:rPr>
              <a:t>.</a:t>
            </a:r>
            <a:endParaRPr lang="en-US" altLang="en-US" sz="2800" dirty="0">
              <a:solidFill>
                <a:schemeClr val="bg2"/>
              </a:solidFill>
            </a:endParaRPr>
          </a:p>
        </p:txBody>
      </p:sp>
      <p:pic>
        <p:nvPicPr>
          <p:cNvPr id="23556" name="Picture 4" descr="MPj04331600000[1]">
            <a:extLst>
              <a:ext uri="{FF2B5EF4-FFF2-40B4-BE49-F238E27FC236}">
                <a16:creationId xmlns:a16="http://schemas.microsoft.com/office/drawing/2014/main" id="{E3AE5036-7EE2-B8B0-6D48-514F85B6618A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225" y="3716338"/>
            <a:ext cx="2697163" cy="2197100"/>
          </a:xfr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3A13BC8-7848-EA00-9F00-7922A541F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5425"/>
            <a:ext cx="6348413" cy="75565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Summary of ‘soft’ outcomes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E00C1C0-DB5F-BE77-6860-8F1AB31D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33488"/>
            <a:ext cx="6854825" cy="5291137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Subjective measure of change;</a:t>
            </a:r>
          </a:p>
          <a:p>
            <a:pPr eaLnBrk="1" hangingPunct="1"/>
            <a:endParaRPr lang="en-GB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Feelings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Emotions – self confidence / self esteem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Attitude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Behaviour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Skills development or accreditation/award</a:t>
            </a:r>
            <a:endParaRPr lang="en-US" altLang="en-US" sz="28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866C06-16D9-B6E9-BB1A-C2654EE6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on Individuals</a:t>
            </a:r>
            <a:endParaRPr lang="en-GB" dirty="0"/>
          </a:p>
        </p:txBody>
      </p:sp>
      <p:graphicFrame>
        <p:nvGraphicFramePr>
          <p:cNvPr id="7" name="SmartArt Placeholder 6">
            <a:extLst>
              <a:ext uri="{FF2B5EF4-FFF2-40B4-BE49-F238E27FC236}">
                <a16:creationId xmlns:a16="http://schemas.microsoft.com/office/drawing/2014/main" id="{F35D81AA-6E5E-D605-3B56-9F171FED0EAD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339830056"/>
              </p:ext>
            </p:extLst>
          </p:nvPr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9ECEC-1A00-7629-0245-76DE8E4F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22D09FE-42D4-4D21-9D02-356E810DE100}" type="slidenum">
              <a:rPr lang="en-GB" smtClean="0"/>
              <a:pPr lvl="1">
                <a:defRPr/>
              </a:pPr>
              <a:t>12</a:t>
            </a:fld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D1C59-1F91-2B63-E07A-BB4F7586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dirty="0"/>
              <a:t>Different types of reporting 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7C3ED-5C29-A08A-47F1-F55315BD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 eaLnBrk="1" hangingPunct="1">
              <a:spcAft>
                <a:spcPts val="600"/>
              </a:spcAft>
            </a:pPr>
            <a:fld id="{4A7CEB46-14D2-4ED8-978A-E6F3B0758336}" type="slidenum">
              <a:rPr lang="en-US" altLang="en-US" sz="900" smtClean="0">
                <a:solidFill>
                  <a:schemeClr val="accent1"/>
                </a:solidFill>
                <a:latin typeface="+mn-lt"/>
              </a:rPr>
              <a:pPr algn="r" defTabSz="457200" eaLnBrk="1" hangingPunct="1">
                <a:spcAft>
                  <a:spcPts val="600"/>
                </a:spcAft>
              </a:pPr>
              <a:t>13</a:t>
            </a:fld>
            <a:endParaRPr lang="en-US" altLang="en-US" sz="9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graphicFrame>
        <p:nvGraphicFramePr>
          <p:cNvPr id="6" name="SmartArt Placeholder 2">
            <a:extLst>
              <a:ext uri="{FF2B5EF4-FFF2-40B4-BE49-F238E27FC236}">
                <a16:creationId xmlns:a16="http://schemas.microsoft.com/office/drawing/2014/main" id="{7641267B-6C28-6C8A-8429-BD522ED8D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89768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01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CAAD-61C1-98B5-663F-D4DD9601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301625"/>
            <a:ext cx="8396101" cy="1143000"/>
          </a:xfrm>
        </p:spPr>
        <p:txBody>
          <a:bodyPr/>
          <a:lstStyle/>
          <a:p>
            <a:r>
              <a:rPr lang="en-GB" dirty="0"/>
              <a:t>What they all have in common?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67B61D8C-759C-1DAE-0831-82697693A1BD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In different levels of detail, they cover;</a:t>
            </a:r>
          </a:p>
          <a:p>
            <a:r>
              <a:rPr lang="en-GB" sz="2400" dirty="0"/>
              <a:t>What things were like? For the people? Area?</a:t>
            </a:r>
          </a:p>
          <a:p>
            <a:r>
              <a:rPr lang="en-GB" sz="2400" dirty="0"/>
              <a:t>What has happened?  Your project?</a:t>
            </a:r>
          </a:p>
          <a:p>
            <a:r>
              <a:rPr lang="en-GB" sz="2400" dirty="0"/>
              <a:t>What change this has made?</a:t>
            </a:r>
          </a:p>
          <a:p>
            <a:r>
              <a:rPr lang="en-GB" sz="2400" dirty="0"/>
              <a:t>How things are now?</a:t>
            </a:r>
          </a:p>
          <a:p>
            <a:r>
              <a:rPr lang="en-GB" sz="2400" dirty="0"/>
              <a:t>What we hope to do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5588E-6682-E240-49F8-9685F2FA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844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331F9-C923-145C-8ED1-6F2D485D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800" dirty="0"/>
              <a:t>Annual Reporting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787C9-E2D2-68A2-7401-C07D65EF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 eaLnBrk="1" hangingPunct="1">
              <a:spcAft>
                <a:spcPts val="600"/>
              </a:spcAft>
            </a:pPr>
            <a:fld id="{4A7CEB46-14D2-4ED8-978A-E6F3B0758336}" type="slidenum">
              <a:rPr lang="en-US" altLang="en-US" sz="900">
                <a:solidFill>
                  <a:srgbClr val="FFFFFF"/>
                </a:solidFill>
                <a:latin typeface="+mn-lt"/>
              </a:rPr>
              <a:pPr algn="r" defTabSz="457200" eaLnBrk="1" hangingPunct="1">
                <a:spcAft>
                  <a:spcPts val="600"/>
                </a:spcAft>
              </a:pPr>
              <a:t>15</a:t>
            </a:fld>
            <a:endParaRPr lang="en-US" altLang="en-US" sz="9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SmartArt Placeholder 2">
            <a:extLst>
              <a:ext uri="{FF2B5EF4-FFF2-40B4-BE49-F238E27FC236}">
                <a16:creationId xmlns:a16="http://schemas.microsoft.com/office/drawing/2014/main" id="{61A3FEC1-9E3C-BDC7-9659-B09B8A39F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66776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80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7476-0498-5925-C142-51242B03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list of areas/contents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3F0C78FB-E3B9-1E9F-F1F0-7EC246530BC1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539552" y="1444625"/>
            <a:ext cx="8144073" cy="4497388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Context – Geographic or about the people you work with</a:t>
            </a:r>
          </a:p>
          <a:p>
            <a:r>
              <a:rPr lang="en-GB" dirty="0"/>
              <a:t>Your project</a:t>
            </a:r>
          </a:p>
          <a:p>
            <a:r>
              <a:rPr lang="en-GB" dirty="0"/>
              <a:t>What their funding has done</a:t>
            </a:r>
          </a:p>
          <a:p>
            <a:r>
              <a:rPr lang="en-GB" dirty="0"/>
              <a:t>How many sessions/ people  - what you did with the funds</a:t>
            </a:r>
          </a:p>
          <a:p>
            <a:r>
              <a:rPr lang="en-GB" dirty="0"/>
              <a:t>The people – their stories</a:t>
            </a:r>
          </a:p>
          <a:p>
            <a:r>
              <a:rPr lang="en-GB" dirty="0"/>
              <a:t>The finances</a:t>
            </a:r>
          </a:p>
          <a:p>
            <a:r>
              <a:rPr lang="en-GB" dirty="0"/>
              <a:t>The challenges along the way and how you tackled them, the learning from the delivery of the project </a:t>
            </a:r>
          </a:p>
          <a:p>
            <a:r>
              <a:rPr lang="en-GB" dirty="0"/>
              <a:t>The future………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ED0B4-EB6B-6BDE-0DAB-9C695214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451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CB66-B1BC-1977-42C0-532AAD4D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301625"/>
            <a:ext cx="8108069" cy="1143000"/>
          </a:xfrm>
        </p:spPr>
        <p:txBody>
          <a:bodyPr/>
          <a:lstStyle/>
          <a:p>
            <a:r>
              <a:rPr lang="en-US" dirty="0"/>
              <a:t>Section; Learning from the project </a:t>
            </a:r>
            <a:endParaRPr lang="en-GB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C387348D-4F2D-4B51-3479-67EC18394445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359533" y="1444625"/>
            <a:ext cx="7272808" cy="44973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Really useful that funders want to hear about the learning </a:t>
            </a:r>
          </a:p>
          <a:p>
            <a:r>
              <a:rPr lang="en-US" sz="2400" dirty="0"/>
              <a:t>Good or Bad</a:t>
            </a:r>
          </a:p>
          <a:p>
            <a:r>
              <a:rPr lang="en-US" sz="2400" dirty="0"/>
              <a:t>What action did you take if you were under achieving?</a:t>
            </a:r>
          </a:p>
          <a:p>
            <a:r>
              <a:rPr lang="en-US" sz="2400" dirty="0"/>
              <a:t>What did you do if things were not going how you hoped?</a:t>
            </a:r>
          </a:p>
          <a:p>
            <a:r>
              <a:rPr lang="en-US" sz="2400" dirty="0"/>
              <a:t>Did this make an impact on the way you do things within the organisation as a whole?</a:t>
            </a:r>
          </a:p>
          <a:p>
            <a:r>
              <a:rPr lang="en-US" sz="2400" dirty="0"/>
              <a:t>Did it change your future practice? Or way that you monitor your projects?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DCC2-2355-7E82-F748-B30A2FA9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367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43C6-D511-6E16-A262-80FAD6E9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</a:t>
            </a:r>
            <a:endParaRPr lang="en-GB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6B136D19-5D34-0010-21C8-E4214FCC8712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11561" y="1304764"/>
            <a:ext cx="6876764" cy="4637249"/>
          </a:xfrm>
        </p:spPr>
        <p:txBody>
          <a:bodyPr/>
          <a:lstStyle/>
          <a:p>
            <a:r>
              <a:rPr lang="en-GB" sz="2000" dirty="0"/>
              <a:t>This is an area that causes a great deal of tension for many projects.</a:t>
            </a:r>
          </a:p>
          <a:p>
            <a:r>
              <a:rPr lang="en-GB" sz="2000" dirty="0"/>
              <a:t>Your budget that you set at the beginning of the project very rarely goes according to plan.</a:t>
            </a:r>
          </a:p>
          <a:p>
            <a:r>
              <a:rPr lang="en-GB" sz="2000" dirty="0"/>
              <a:t>Most common problems …. Underspending!</a:t>
            </a:r>
          </a:p>
          <a:p>
            <a:r>
              <a:rPr lang="en-GB" sz="2000" dirty="0"/>
              <a:t>Do you need to collect receipts for all your expenditure?</a:t>
            </a:r>
          </a:p>
          <a:p>
            <a:r>
              <a:rPr lang="en-GB" sz="2000" dirty="0"/>
              <a:t>Is there capital expenditure involved?</a:t>
            </a:r>
          </a:p>
          <a:p>
            <a:r>
              <a:rPr lang="en-GB" sz="2000" dirty="0"/>
              <a:t>Is there a danger of double counting with another funder?</a:t>
            </a:r>
          </a:p>
          <a:p>
            <a:r>
              <a:rPr lang="en-GB" sz="2000" dirty="0"/>
              <a:t>Tip …. Do not leave it to the last quarter of the financial year to ensure the books balance on each funding pot.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8A0EC-5C82-0CA4-C6FF-A0249CB6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82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EA86-5C9F-C81B-4B55-198F479D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the finance </a:t>
            </a:r>
          </a:p>
        </p:txBody>
      </p:sp>
      <p:graphicFrame>
        <p:nvGraphicFramePr>
          <p:cNvPr id="5" name="SmartArt Placeholder 4">
            <a:extLst>
              <a:ext uri="{FF2B5EF4-FFF2-40B4-BE49-F238E27FC236}">
                <a16:creationId xmlns:a16="http://schemas.microsoft.com/office/drawing/2014/main" id="{614B8D37-14B5-97C7-89A9-E136A2A1EF60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820728593"/>
              </p:ext>
            </p:extLst>
          </p:nvPr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4D3C5-5D4E-069A-1D7C-741FE317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359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CA863E0-4468-8186-5553-78B022DBF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404225" cy="900112"/>
          </a:xfrm>
        </p:spPr>
        <p:txBody>
          <a:bodyPr anchor="ctr"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Introduction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C49024B-ACA6-11D8-0465-FB4132B0C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233488"/>
            <a:ext cx="6900863" cy="5219700"/>
          </a:xfrm>
        </p:spPr>
        <p:txBody>
          <a:bodyPr/>
          <a:lstStyle/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tabLst>
                <a:tab pos="265113" algn="l"/>
              </a:tabLst>
            </a:pPr>
            <a:r>
              <a:rPr lang="en-GB" altLang="en-US" sz="3600" dirty="0">
                <a:solidFill>
                  <a:schemeClr val="bg2"/>
                </a:solidFill>
              </a:rPr>
              <a:t>		</a:t>
            </a:r>
            <a:r>
              <a:rPr lang="en-GB" altLang="en-US" sz="2800" dirty="0">
                <a:solidFill>
                  <a:schemeClr val="tx1"/>
                </a:solidFill>
              </a:rPr>
              <a:t>This seminar aims to improve your ability to monitor and measure your services and report on your work.  We will cover: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tabLst>
                <a:tab pos="265113" algn="l"/>
              </a:tabLst>
            </a:pPr>
            <a:endParaRPr lang="en-GB" altLang="en-US" sz="2800" dirty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AutoNum type="arabicPeriod"/>
              <a:tabLst>
                <a:tab pos="265113" algn="l"/>
              </a:tabLst>
            </a:pPr>
            <a:endParaRPr lang="en-GB" altLang="en-US" sz="2800" dirty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AutoNum type="arabicPeriod"/>
              <a:tabLst>
                <a:tab pos="265113" algn="l"/>
              </a:tabLst>
            </a:pPr>
            <a:r>
              <a:rPr lang="en-GB" altLang="en-US" sz="2800" dirty="0">
                <a:solidFill>
                  <a:schemeClr val="tx1"/>
                </a:solidFill>
              </a:rPr>
              <a:t>Monitoring Basics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AutoNum type="arabicPeriod"/>
              <a:tabLst>
                <a:tab pos="265113" algn="l"/>
              </a:tabLst>
            </a:pPr>
            <a:r>
              <a:rPr lang="en-GB" altLang="en-US" sz="2800" dirty="0">
                <a:solidFill>
                  <a:schemeClr val="tx1"/>
                </a:solidFill>
              </a:rPr>
              <a:t>Reporting templates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AutoNum type="arabicPeriod"/>
              <a:tabLst>
                <a:tab pos="265113" algn="l"/>
              </a:tabLst>
            </a:pPr>
            <a:r>
              <a:rPr lang="en-GB" altLang="en-US" sz="2800" dirty="0">
                <a:solidFill>
                  <a:schemeClr val="tx1"/>
                </a:solidFill>
              </a:rPr>
              <a:t>Tips and tricks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640CA558-6913-A811-01F1-27FB0151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15C45113-2FA9-4312-A590-3EC97D6EE313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7406-B706-9EEB-85D6-36062D31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1625"/>
            <a:ext cx="8432105" cy="1143000"/>
          </a:xfrm>
        </p:spPr>
        <p:txBody>
          <a:bodyPr/>
          <a:lstStyle/>
          <a:p>
            <a:r>
              <a:rPr lang="en-GB" dirty="0"/>
              <a:t>Reaching a diversity of community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5BA0C487-2637-3D60-92F4-2EF4D8AFAD5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539551" y="1444625"/>
            <a:ext cx="6012669" cy="4497388"/>
          </a:xfrm>
        </p:spPr>
        <p:txBody>
          <a:bodyPr/>
          <a:lstStyle/>
          <a:p>
            <a:r>
              <a:rPr lang="en-GB" sz="2400" dirty="0"/>
              <a:t>Demonstrating through your reporting that you are reaching a representative sample of the community that you are serving.</a:t>
            </a:r>
          </a:p>
          <a:p>
            <a:r>
              <a:rPr lang="en-GB" sz="2400" dirty="0"/>
              <a:t>This can be the steps you take to include sections of the community.</a:t>
            </a:r>
          </a:p>
          <a:p>
            <a:r>
              <a:rPr lang="en-GB" sz="2400" dirty="0"/>
              <a:t>Could be age group/ gender/ sexual orientation.</a:t>
            </a:r>
          </a:p>
          <a:p>
            <a:r>
              <a:rPr lang="en-GB" sz="2400" dirty="0"/>
              <a:t>Or geographical locations that are at more risk of isolation.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8905D-8EF2-0292-354C-36A888DB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1798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47A3-2EA1-5FF4-AEA8-9A971E88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301625"/>
            <a:ext cx="8252085" cy="1143000"/>
          </a:xfrm>
        </p:spPr>
        <p:txBody>
          <a:bodyPr/>
          <a:lstStyle/>
          <a:p>
            <a:r>
              <a:rPr lang="en-GB" dirty="0"/>
              <a:t>Reporting on Environmental Impact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51610080-5647-A74A-023E-0C3CE6062E15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539552" y="1520788"/>
            <a:ext cx="8144073" cy="4421225"/>
          </a:xfrm>
        </p:spPr>
        <p:txBody>
          <a:bodyPr/>
          <a:lstStyle/>
          <a:p>
            <a:r>
              <a:rPr lang="en-GB" sz="3200" dirty="0"/>
              <a:t>Adding extra value to your report by demonstrating your commitment to reducing your environmental impact.</a:t>
            </a:r>
          </a:p>
          <a:p>
            <a:r>
              <a:rPr lang="en-GB" sz="3200" dirty="0"/>
              <a:t>Can be the energy you use,</a:t>
            </a:r>
          </a:p>
          <a:p>
            <a:r>
              <a:rPr lang="en-GB" sz="3200" dirty="0"/>
              <a:t>The products you buy,</a:t>
            </a:r>
          </a:p>
          <a:p>
            <a:r>
              <a:rPr lang="en-GB" sz="3200" dirty="0"/>
              <a:t>The other partners you work with,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CF052-281C-6450-166B-B6966665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35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31DED-F8BB-2763-FCB2-E02E2A9A5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973E77A-97D1-A714-A2D3-0A117CB05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588CFC-9585-323E-CC7A-643228BF1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F27C61-3BFC-45CE-8694-756FD7B92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20D8709-BC16-810D-BC16-28CF61D3F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D0BE2765-4381-A299-1D7D-87CEAF46A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C522369-1F57-B059-196D-7BA61C336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965FD80-2388-3215-BB66-50C2CC67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9B22AB14-D021-9B6B-1326-F47D4E042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1BCEF85-70DA-9ADF-26FC-6D4FA11D1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FFF4286-C629-6776-31A2-07A89D311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6D40F86-EB34-B575-1DB8-3B68F42B3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027D01-AA06-162B-299B-20521C27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D104B-CEAE-6646-7492-67BB33F7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800" dirty="0"/>
              <a:t>News Updates and Quarterly reports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7842C0-2F0C-04C2-C3D5-CE70EBCC9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D27DE2-2CD2-86B1-CEB9-45474FD0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7D7457-F99D-49D5-95F4-196D9E0D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474FF394-385F-367F-01E7-64F34A517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E056FAA6-E4F6-1469-6743-AB76BFF3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34A02F9-87DB-E270-0B83-7A513B0AA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EFF5BD5B-F95E-3C35-52FB-138276BDF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0199995-546E-4073-1D78-9FB1A9E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A7F232B-641B-4DFF-6742-C5150BA1E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0BD2FF6-7198-8FF8-8536-0945EDEB2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619DA-90E2-4005-1106-D1B26088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DFE2B-44F1-AACF-E669-B0755C41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 eaLnBrk="1" hangingPunct="1">
              <a:spcAft>
                <a:spcPts val="600"/>
              </a:spcAft>
            </a:pPr>
            <a:fld id="{4A7CEB46-14D2-4ED8-978A-E6F3B0758336}" type="slidenum">
              <a:rPr lang="en-US" altLang="en-US" sz="900">
                <a:solidFill>
                  <a:srgbClr val="FFFFFF"/>
                </a:solidFill>
                <a:latin typeface="+mn-lt"/>
              </a:rPr>
              <a:pPr algn="r" defTabSz="457200" eaLnBrk="1" hangingPunct="1">
                <a:spcAft>
                  <a:spcPts val="600"/>
                </a:spcAft>
              </a:pPr>
              <a:t>22</a:t>
            </a:fld>
            <a:endParaRPr lang="en-US" altLang="en-US" sz="9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SmartArt Placeholder 2">
            <a:extLst>
              <a:ext uri="{FF2B5EF4-FFF2-40B4-BE49-F238E27FC236}">
                <a16:creationId xmlns:a16="http://schemas.microsoft.com/office/drawing/2014/main" id="{43D9983D-00C6-788F-6562-B67A89A6E442}"/>
              </a:ext>
            </a:extLst>
          </p:cNvPr>
          <p:cNvGraphicFramePr/>
          <p:nvPr/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94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00A3-D343-8FDB-A81A-3B4A4513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1625"/>
            <a:ext cx="8144073" cy="1143000"/>
          </a:xfrm>
        </p:spPr>
        <p:txBody>
          <a:bodyPr/>
          <a:lstStyle/>
          <a:p>
            <a:r>
              <a:rPr lang="en-US" dirty="0"/>
              <a:t>News updates </a:t>
            </a:r>
            <a:endParaRPr lang="en-GB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50B9C71-34F9-2DEC-3799-3E286CA49AA5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460376" y="1196752"/>
            <a:ext cx="8223250" cy="4745261"/>
          </a:xfrm>
        </p:spPr>
        <p:txBody>
          <a:bodyPr/>
          <a:lstStyle/>
          <a:p>
            <a:r>
              <a:rPr lang="en-US" sz="2800" dirty="0"/>
              <a:t>Articles in the news paper or local media</a:t>
            </a:r>
          </a:p>
          <a:p>
            <a:r>
              <a:rPr lang="en-US" sz="2800" dirty="0"/>
              <a:t>Sending videos taken with phone (don’t forget to get permissions, in writing for any shared information and to delete the information on personal phones).</a:t>
            </a:r>
          </a:p>
          <a:p>
            <a:r>
              <a:rPr lang="en-US" sz="2800" dirty="0"/>
              <a:t>Interviews or sound bites.</a:t>
            </a:r>
          </a:p>
          <a:p>
            <a:r>
              <a:rPr lang="en-US" sz="2800" dirty="0"/>
              <a:t>Pictures say a million words!</a:t>
            </a:r>
          </a:p>
          <a:p>
            <a:r>
              <a:rPr lang="en-US" sz="2800" dirty="0"/>
              <a:t>Good Tip… don’t wait to be asked!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E37E2-E941-0A13-DF2A-C358155A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568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F4AC-EC8E-FCB5-9077-D865F2E7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1625"/>
            <a:ext cx="8144073" cy="1143000"/>
          </a:xfrm>
        </p:spPr>
        <p:txBody>
          <a:bodyPr/>
          <a:lstStyle/>
          <a:p>
            <a:r>
              <a:rPr lang="en-US" dirty="0"/>
              <a:t>Quarterly reports </a:t>
            </a:r>
            <a:endParaRPr lang="en-GB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E7990445-6DBF-3C6B-B839-C7620F708ED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539553" y="1340768"/>
            <a:ext cx="6768752" cy="4824536"/>
          </a:xfrm>
        </p:spPr>
        <p:txBody>
          <a:bodyPr/>
          <a:lstStyle/>
          <a:p>
            <a:r>
              <a:rPr lang="en-US" sz="2800" dirty="0"/>
              <a:t>Usually these are reporting on achievement of indicators e.g. numbers of people worked with or sessions run.</a:t>
            </a:r>
          </a:p>
          <a:p>
            <a:r>
              <a:rPr lang="en-US" sz="2800" dirty="0"/>
              <a:t>Can be attached to release of funds for the next quarter.</a:t>
            </a:r>
          </a:p>
          <a:p>
            <a:r>
              <a:rPr lang="en-US" sz="2800" dirty="0"/>
              <a:t>Good Practice Tip; if you use the same format for the annual report then they add up to become the annual report anyway!</a:t>
            </a:r>
          </a:p>
          <a:p>
            <a:r>
              <a:rPr lang="en-US" sz="2800" dirty="0"/>
              <a:t>Ta Da!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AF640-FA59-FAE4-1F17-06F57170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EB46-14D2-4ED8-978A-E6F3B0758336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23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3F719CD-B6DD-A375-F4E8-6ADA1132A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6348413" cy="828675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Next Steps 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00D0DA7-82AF-322E-8DD2-7E4AACCBC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6634163" cy="419100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Revisit what you are using now. </a:t>
            </a:r>
          </a:p>
          <a:p>
            <a:pPr eaLnBrk="1" hangingPunct="1"/>
            <a:r>
              <a:rPr lang="en-GB" altLang="en-US" sz="2800" dirty="0"/>
              <a:t>Is there a need for change?</a:t>
            </a:r>
          </a:p>
          <a:p>
            <a:pPr eaLnBrk="1" hangingPunct="1"/>
            <a:r>
              <a:rPr lang="en-GB" altLang="en-US" sz="2800" dirty="0"/>
              <a:t>Discuss how well it is working and any ways you can improve your existing methods of monitoring or evaluating your services.</a:t>
            </a:r>
          </a:p>
          <a:p>
            <a:pPr eaLnBrk="1" hangingPunct="1"/>
            <a:r>
              <a:rPr lang="en-GB" altLang="en-US" sz="2800" dirty="0"/>
              <a:t>Devise a SMART (Specific Measurable, Achievable Realistic and Timed) plan to move things forward.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0A4C93-DC51-53EB-20D6-DEC2FE99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GB" dirty="0"/>
              <a:t>Monitoring &amp; Evaluation Basics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7B9C1-F22E-AD7C-3456-A9F0E913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fld id="{D6C8263B-03CC-4DED-9E0C-4F98EB8474EF}" type="slidenum">
              <a:rPr lang="en-GB" altLang="en-US" sz="1900" smtClean="0"/>
              <a:pPr lvl="1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altLang="en-US" sz="1900" dirty="0">
              <a:latin typeface="Times New Roman" panose="02020603050405020304" pitchFamily="18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64DCC19-85AB-4DC3-328C-71737F254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76576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51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E90719ED-0C8E-17A8-6DE1-B1E33E7B2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333375"/>
            <a:ext cx="6599238" cy="682625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How to express aims…..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8D4D9080-91E5-AAC0-D74B-1AD606CC7A4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5600" y="3789363"/>
            <a:ext cx="2376488" cy="1441450"/>
          </a:xfrm>
        </p:spPr>
        <p:txBody>
          <a:bodyPr anchor="ctr">
            <a:normAutofit lnSpcReduction="10000"/>
          </a:bodyPr>
          <a:lstStyle/>
          <a:p>
            <a:pPr marL="39688" indent="0"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The following words are often used to identify aims: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9840C112-8841-1104-F35E-276D9EE1347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48150" y="3068638"/>
            <a:ext cx="3097213" cy="3492500"/>
          </a:xfrm>
        </p:spPr>
        <p:txBody>
          <a:bodyPr anchor="ctr">
            <a:normAutofit lnSpcReduction="10000"/>
          </a:bodyPr>
          <a:lstStyle/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enable...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improve...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increase...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reduce...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empower...</a:t>
            </a:r>
          </a:p>
        </p:txBody>
      </p:sp>
      <p:sp>
        <p:nvSpPr>
          <p:cNvPr id="18437" name="Slide Number Placeholder 6">
            <a:extLst>
              <a:ext uri="{FF2B5EF4-FFF2-40B4-BE49-F238E27FC236}">
                <a16:creationId xmlns:a16="http://schemas.microsoft.com/office/drawing/2014/main" id="{E9085619-F366-033F-437A-FF68F9EC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7109B8A8-94C1-43C2-98B2-1E1C098412F7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7">
            <a:extLst>
              <a:ext uri="{FF2B5EF4-FFF2-40B4-BE49-F238E27FC236}">
                <a16:creationId xmlns:a16="http://schemas.microsoft.com/office/drawing/2014/main" id="{58BC774D-02E7-C65A-E3B9-A7B265C3EE56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2464594" y="4204494"/>
            <a:ext cx="2051050" cy="611188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8">
            <a:extLst>
              <a:ext uri="{FF2B5EF4-FFF2-40B4-BE49-F238E27FC236}">
                <a16:creationId xmlns:a16="http://schemas.microsoft.com/office/drawing/2014/main" id="{4AA15C58-59F7-9BBF-E3BD-DE71D6C6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1279525"/>
            <a:ext cx="6865938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Aims describe:</a:t>
            </a:r>
          </a:p>
          <a:p>
            <a:pPr eaLnBrk="1" hangingPunct="1">
              <a:lnSpc>
                <a:spcPct val="85000"/>
              </a:lnSpc>
              <a:spcAft>
                <a:spcPts val="1000"/>
              </a:spcAft>
              <a:buClr>
                <a:srgbClr val="0066CC"/>
              </a:buClr>
              <a:buSzPct val="75000"/>
              <a:buFont typeface="Wingdings 3" panose="05040102010807070707" pitchFamily="18" charset="2"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What difference the group wishes to achieve for its users/clients/customers.</a:t>
            </a:r>
          </a:p>
          <a:p>
            <a:pPr eaLnBrk="1" hangingPunct="1">
              <a:lnSpc>
                <a:spcPct val="85000"/>
              </a:lnSpc>
              <a:spcAft>
                <a:spcPts val="1000"/>
              </a:spcAft>
              <a:buClr>
                <a:srgbClr val="0066CC"/>
              </a:buClr>
              <a:buSzPct val="75000"/>
              <a:buFont typeface="Wingdings 3" panose="05040102010807070707" pitchFamily="18" charset="2"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The aims of your group never change.</a:t>
            </a:r>
          </a:p>
          <a:p>
            <a:pPr eaLnBrk="1" hangingPunct="1">
              <a:lnSpc>
                <a:spcPct val="85000"/>
              </a:lnSpc>
              <a:spcAft>
                <a:spcPts val="1000"/>
              </a:spcAft>
              <a:buClr>
                <a:srgbClr val="0066CC"/>
              </a:buClr>
              <a:buSzPct val="75000"/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402A94-D760-F669-D624-77F74D4F7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404225" cy="900112"/>
          </a:xfrm>
        </p:spPr>
        <p:txBody>
          <a:bodyPr anchor="ctr"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How to express objectives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8A2C08A-E23D-753F-5638-6F1F1E9D3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160463"/>
            <a:ext cx="6684963" cy="52466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2500"/>
              </a:spcAft>
              <a:buFont typeface="Wingdings 3" charset="2"/>
              <a:buNone/>
              <a:tabLst>
                <a:tab pos="357188" algn="l"/>
              </a:tabLst>
              <a:defRPr/>
            </a:pPr>
            <a:r>
              <a:rPr lang="en-GB" altLang="en-US" sz="2600" i="1" dirty="0"/>
              <a:t>Definition – Describe the planned activities which help you achieve your aims. Objectives may change from time to time with current trends.</a:t>
            </a:r>
          </a:p>
          <a:p>
            <a:pPr eaLnBrk="1" fontAlgn="auto" hangingPunct="1">
              <a:spcAft>
                <a:spcPts val="2500"/>
              </a:spcAft>
              <a:buFont typeface="Wingdings 3" charset="2"/>
              <a:buNone/>
              <a:tabLst>
                <a:tab pos="357188" algn="l"/>
              </a:tabLst>
              <a:defRPr/>
            </a:pPr>
            <a:r>
              <a:rPr lang="en-GB" altLang="en-US" sz="2200" dirty="0"/>
              <a:t>This sentence states </a:t>
            </a:r>
            <a:r>
              <a:rPr lang="en-GB" altLang="en-US" sz="2200" u="sng" dirty="0"/>
              <a:t>how</a:t>
            </a:r>
            <a:r>
              <a:rPr lang="en-GB" altLang="en-US" sz="2200" dirty="0"/>
              <a:t> the group will do it….</a:t>
            </a:r>
          </a:p>
          <a:p>
            <a:pPr marL="342900" indent="-342900" eaLnBrk="1" fontAlgn="auto" hangingPunct="1">
              <a:spcAft>
                <a:spcPts val="250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n-GB" altLang="en-US" sz="2400" dirty="0"/>
              <a:t>To run a drop-in centre with a play area.</a:t>
            </a:r>
          </a:p>
          <a:p>
            <a:pPr marL="342900" indent="-342900" eaLnBrk="1" fontAlgn="auto" hangingPunct="1">
              <a:spcAft>
                <a:spcPts val="250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n-GB" altLang="en-US" sz="2400" dirty="0"/>
              <a:t>To provide workshops, information and advice on parenting skills.</a:t>
            </a:r>
          </a:p>
          <a:p>
            <a:pPr marL="342900" indent="-342900" eaLnBrk="1" fontAlgn="auto" hangingPunct="1">
              <a:spcAft>
                <a:spcPts val="250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n-GB" altLang="en-US" sz="2400" dirty="0"/>
              <a:t>To organise outings for children and their parents</a:t>
            </a:r>
            <a:r>
              <a:rPr lang="en-GB" alt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6A883B-35FF-80DC-7B80-0E1FBE28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2F2875A6-BD0C-4395-A52A-C192FA4C15AD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9F303A1-A90F-876F-9BAA-A42AE8AE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863"/>
            <a:ext cx="6348413" cy="75565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Climate of fundraising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676D581-C458-8CA7-4D20-DFED66E11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3087688" cy="48450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To survive  we need to be able to market our services to funders appropriately.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Funders use their guidance to explain their themes and priorities.</a:t>
            </a:r>
          </a:p>
        </p:txBody>
      </p:sp>
      <p:graphicFrame>
        <p:nvGraphicFramePr>
          <p:cNvPr id="21511" name="Content Placeholder 3">
            <a:extLst>
              <a:ext uri="{FF2B5EF4-FFF2-40B4-BE49-F238E27FC236}">
                <a16:creationId xmlns:a16="http://schemas.microsoft.com/office/drawing/2014/main" id="{8EF20600-E7AE-947D-204D-7EBFF48B1F9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868738" y="1196975"/>
          <a:ext cx="3943350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717A82ED-6CD4-0872-506A-09514BC1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242D7F62-DC39-4721-A131-3124FF3405B6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50" name="Rectangle 2254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itle 4">
            <a:extLst>
              <a:ext uri="{FF2B5EF4-FFF2-40B4-BE49-F238E27FC236}">
                <a16:creationId xmlns:a16="http://schemas.microsoft.com/office/drawing/2014/main" id="{4F36432A-9775-44D6-EBA3-28C2ADBF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3800" dirty="0"/>
              <a:t>Jargon Busting Pitstop!</a:t>
            </a:r>
          </a:p>
        </p:txBody>
      </p:sp>
      <p:grpSp>
        <p:nvGrpSpPr>
          <p:cNvPr id="22552" name="Group 2255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2541" name="Straight Connector 2254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53" name="Straight Connector 2255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5" name="Isosceles Triangle 2254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9" name="Isosceles Triangle 2254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2551" name="Rectangle 2255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E086169-4376-9C05-5685-059E2736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96817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C36AACB-E519-4EEA-8AB9-D0B3D5E596B0}" type="slidenum">
              <a:rPr lang="en-GB" altLang="en-US" smtClean="0">
                <a:solidFill>
                  <a:srgbClr val="FFFFFF"/>
                </a:solidFill>
              </a:rPr>
              <a:pPr lvl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GB" altLang="en-US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554" name="Content Placeholder 5">
            <a:extLst>
              <a:ext uri="{FF2B5EF4-FFF2-40B4-BE49-F238E27FC236}">
                <a16:creationId xmlns:a16="http://schemas.microsoft.com/office/drawing/2014/main" id="{CE3CC7E8-E8C6-044B-03F9-5DC98E930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34794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9A0A8BE-1F8E-AA43-AA89-97B4322FF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0963"/>
            <a:ext cx="6348412" cy="9271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Monitoring &amp; Evaluation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1A06598-A1F0-CDB8-C7AE-FE0319AD2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160463"/>
            <a:ext cx="7200900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To know whether you are achieving your  aims and objectives, we need to have systems in place to </a:t>
            </a:r>
            <a:r>
              <a:rPr lang="en-GB" altLang="en-US" sz="2400" u="sng" dirty="0"/>
              <a:t>measure</a:t>
            </a:r>
            <a:r>
              <a:rPr lang="en-GB" altLang="en-US" sz="2400" dirty="0"/>
              <a:t> over a period and compare to the targets that we set in the beginning.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This is the monitoring part.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It relies on you collecting information in the beginning:   BASELINE DATA. Then comparing this later and making some assessment of the what the information is telling us. This will be the evaluation.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E0C612A-76B6-DB29-A8C2-AEFE56689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368300"/>
            <a:ext cx="6276975" cy="63976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rgbClr val="000000"/>
                </a:solidFill>
              </a:rPr>
              <a:t>What is Baseline Data</a:t>
            </a:r>
            <a:endParaRPr lang="en-US" altLang="en-US" sz="2800" u="sng" dirty="0">
              <a:solidFill>
                <a:srgbClr val="000000"/>
              </a:solidFill>
            </a:endParaRPr>
          </a:p>
        </p:txBody>
      </p:sp>
      <p:graphicFrame>
        <p:nvGraphicFramePr>
          <p:cNvPr id="26631" name="Rectangle 3">
            <a:extLst>
              <a:ext uri="{FF2B5EF4-FFF2-40B4-BE49-F238E27FC236}">
                <a16:creationId xmlns:a16="http://schemas.microsoft.com/office/drawing/2014/main" id="{C564A695-79B6-E295-F3BE-379CB7E05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831332"/>
              </p:ext>
            </p:extLst>
          </p:nvPr>
        </p:nvGraphicFramePr>
        <p:xfrm>
          <a:off x="455613" y="1160463"/>
          <a:ext cx="6276975" cy="53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1375</TotalTime>
  <Words>1119</Words>
  <Application>Microsoft Office PowerPoint</Application>
  <PresentationFormat>On-screen Show (4:3)</PresentationFormat>
  <Paragraphs>176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Wingdings</vt:lpstr>
      <vt:lpstr>Wingdings 3</vt:lpstr>
      <vt:lpstr>Facet</vt:lpstr>
      <vt:lpstr>Measuring, Monitoring &amp; Evaluating Your Service Series Part 3 Reporting to Funders  Irish In Britain</vt:lpstr>
      <vt:lpstr>Introduction </vt:lpstr>
      <vt:lpstr>Monitoring &amp; Evaluation Basics</vt:lpstr>
      <vt:lpstr>How to express aims…..</vt:lpstr>
      <vt:lpstr>How to express objectives</vt:lpstr>
      <vt:lpstr>Climate of fundraising</vt:lpstr>
      <vt:lpstr>Jargon Busting Pitstop!</vt:lpstr>
      <vt:lpstr>Monitoring &amp; Evaluation </vt:lpstr>
      <vt:lpstr>What is Baseline Data</vt:lpstr>
      <vt:lpstr>Beneficiary outcomes</vt:lpstr>
      <vt:lpstr>Summary of ‘soft’ outcomes</vt:lpstr>
      <vt:lpstr>Case Studies on Individuals</vt:lpstr>
      <vt:lpstr>Different types of reporting </vt:lpstr>
      <vt:lpstr>What they all have in common?</vt:lpstr>
      <vt:lpstr>Annual Reporting </vt:lpstr>
      <vt:lpstr>Check list of areas/contents</vt:lpstr>
      <vt:lpstr>Section; Learning from the project </vt:lpstr>
      <vt:lpstr>Financial management</vt:lpstr>
      <vt:lpstr>Managing the finance </vt:lpstr>
      <vt:lpstr>Reaching a diversity of community</vt:lpstr>
      <vt:lpstr>Reporting on Environmental Impact</vt:lpstr>
      <vt:lpstr>News Updates and Quarterly reports </vt:lpstr>
      <vt:lpstr>News updates </vt:lpstr>
      <vt:lpstr>Quarterly reports </vt:lpstr>
      <vt:lpstr>Next Steps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bcconsultancyservice</dc:creator>
  <cp:lastModifiedBy>Aisling McDowell</cp:lastModifiedBy>
  <cp:revision>75</cp:revision>
  <cp:lastPrinted>2018-05-15T17:48:23Z</cp:lastPrinted>
  <dcterms:created xsi:type="dcterms:W3CDTF">1601-01-01T00:00:00Z</dcterms:created>
  <dcterms:modified xsi:type="dcterms:W3CDTF">2026-01-30T10:02:18Z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