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4" r:id="rId1"/>
  </p:sldMasterIdLst>
  <p:notesMasterIdLst>
    <p:notesMasterId r:id="rId24"/>
  </p:notesMasterIdLst>
  <p:handoutMasterIdLst>
    <p:handoutMasterId r:id="rId25"/>
  </p:handoutMasterIdLst>
  <p:sldIdLst>
    <p:sldId id="332" r:id="rId2"/>
    <p:sldId id="265" r:id="rId3"/>
    <p:sldId id="274" r:id="rId4"/>
    <p:sldId id="260" r:id="rId5"/>
    <p:sldId id="337" r:id="rId6"/>
    <p:sldId id="329" r:id="rId7"/>
    <p:sldId id="333" r:id="rId8"/>
    <p:sldId id="328" r:id="rId9"/>
    <p:sldId id="338" r:id="rId10"/>
    <p:sldId id="345" r:id="rId11"/>
    <p:sldId id="277" r:id="rId12"/>
    <p:sldId id="295" r:id="rId13"/>
    <p:sldId id="343" r:id="rId14"/>
    <p:sldId id="347" r:id="rId15"/>
    <p:sldId id="315" r:id="rId16"/>
    <p:sldId id="286" r:id="rId17"/>
    <p:sldId id="344" r:id="rId18"/>
    <p:sldId id="320" r:id="rId19"/>
    <p:sldId id="321" r:id="rId20"/>
    <p:sldId id="282" r:id="rId21"/>
    <p:sldId id="336" r:id="rId22"/>
    <p:sldId id="288" r:id="rId23"/>
  </p:sldIdLst>
  <p:sldSz cx="9144000" cy="6858000" type="screen4x3"/>
  <p:notesSz cx="6889750" cy="10021888"/>
  <p:defaultTextStyle>
    <a:defPPr>
      <a:defRPr lang="en-GB"/>
    </a:defPPr>
    <a:lvl1pPr algn="l" rtl="0" eaLnBrk="0" fontAlgn="base" hangingPunct="0">
      <a:spcBef>
        <a:spcPct val="0"/>
      </a:spcBef>
      <a:spcAft>
        <a:spcPct val="0"/>
      </a:spcAft>
      <a:defRPr sz="4000" kern="1200">
        <a:solidFill>
          <a:schemeClr val="bg2"/>
        </a:solidFill>
        <a:latin typeface="Arial" panose="020B0604020202020204" pitchFamily="34" charset="0"/>
        <a:ea typeface="+mn-ea"/>
        <a:cs typeface="+mn-cs"/>
      </a:defRPr>
    </a:lvl1pPr>
    <a:lvl2pPr marL="457200" algn="l" rtl="0" eaLnBrk="0" fontAlgn="base" hangingPunct="0">
      <a:spcBef>
        <a:spcPct val="0"/>
      </a:spcBef>
      <a:spcAft>
        <a:spcPct val="0"/>
      </a:spcAft>
      <a:defRPr sz="4000" kern="1200">
        <a:solidFill>
          <a:schemeClr val="bg2"/>
        </a:solidFill>
        <a:latin typeface="Arial" panose="020B0604020202020204" pitchFamily="34" charset="0"/>
        <a:ea typeface="+mn-ea"/>
        <a:cs typeface="+mn-cs"/>
      </a:defRPr>
    </a:lvl2pPr>
    <a:lvl3pPr marL="914400" algn="l" rtl="0" eaLnBrk="0" fontAlgn="base" hangingPunct="0">
      <a:spcBef>
        <a:spcPct val="0"/>
      </a:spcBef>
      <a:spcAft>
        <a:spcPct val="0"/>
      </a:spcAft>
      <a:defRPr sz="4000" kern="1200">
        <a:solidFill>
          <a:schemeClr val="bg2"/>
        </a:solidFill>
        <a:latin typeface="Arial" panose="020B0604020202020204" pitchFamily="34" charset="0"/>
        <a:ea typeface="+mn-ea"/>
        <a:cs typeface="+mn-cs"/>
      </a:defRPr>
    </a:lvl3pPr>
    <a:lvl4pPr marL="1371600" algn="l" rtl="0" eaLnBrk="0" fontAlgn="base" hangingPunct="0">
      <a:spcBef>
        <a:spcPct val="0"/>
      </a:spcBef>
      <a:spcAft>
        <a:spcPct val="0"/>
      </a:spcAft>
      <a:defRPr sz="4000" kern="1200">
        <a:solidFill>
          <a:schemeClr val="bg2"/>
        </a:solidFill>
        <a:latin typeface="Arial" panose="020B0604020202020204" pitchFamily="34" charset="0"/>
        <a:ea typeface="+mn-ea"/>
        <a:cs typeface="+mn-cs"/>
      </a:defRPr>
    </a:lvl4pPr>
    <a:lvl5pPr marL="1828800" algn="l" rtl="0" eaLnBrk="0" fontAlgn="base" hangingPunct="0">
      <a:spcBef>
        <a:spcPct val="0"/>
      </a:spcBef>
      <a:spcAft>
        <a:spcPct val="0"/>
      </a:spcAft>
      <a:defRPr sz="4000" kern="1200">
        <a:solidFill>
          <a:schemeClr val="bg2"/>
        </a:solidFill>
        <a:latin typeface="Arial" panose="020B0604020202020204" pitchFamily="34" charset="0"/>
        <a:ea typeface="+mn-ea"/>
        <a:cs typeface="+mn-cs"/>
      </a:defRPr>
    </a:lvl5pPr>
    <a:lvl6pPr marL="2286000" algn="l" defTabSz="914400" rtl="0" eaLnBrk="1" latinLnBrk="0" hangingPunct="1">
      <a:defRPr sz="4000" kern="1200">
        <a:solidFill>
          <a:schemeClr val="bg2"/>
        </a:solidFill>
        <a:latin typeface="Arial" panose="020B0604020202020204" pitchFamily="34" charset="0"/>
        <a:ea typeface="+mn-ea"/>
        <a:cs typeface="+mn-cs"/>
      </a:defRPr>
    </a:lvl6pPr>
    <a:lvl7pPr marL="2743200" algn="l" defTabSz="914400" rtl="0" eaLnBrk="1" latinLnBrk="0" hangingPunct="1">
      <a:defRPr sz="4000" kern="1200">
        <a:solidFill>
          <a:schemeClr val="bg2"/>
        </a:solidFill>
        <a:latin typeface="Arial" panose="020B0604020202020204" pitchFamily="34" charset="0"/>
        <a:ea typeface="+mn-ea"/>
        <a:cs typeface="+mn-cs"/>
      </a:defRPr>
    </a:lvl7pPr>
    <a:lvl8pPr marL="3200400" algn="l" defTabSz="914400" rtl="0" eaLnBrk="1" latinLnBrk="0" hangingPunct="1">
      <a:defRPr sz="4000" kern="1200">
        <a:solidFill>
          <a:schemeClr val="bg2"/>
        </a:solidFill>
        <a:latin typeface="Arial" panose="020B0604020202020204" pitchFamily="34" charset="0"/>
        <a:ea typeface="+mn-ea"/>
        <a:cs typeface="+mn-cs"/>
      </a:defRPr>
    </a:lvl8pPr>
    <a:lvl9pPr marL="3657600" algn="l" defTabSz="914400" rtl="0" eaLnBrk="1" latinLnBrk="0" hangingPunct="1">
      <a:defRPr sz="4000" kern="1200">
        <a:solidFill>
          <a:schemeClr val="bg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770">
          <p15:clr>
            <a:srgbClr val="A4A3A4"/>
          </p15:clr>
        </p15:guide>
        <p15:guide id="3" orient="horz" pos="2840">
          <p15:clr>
            <a:srgbClr val="A4A3A4"/>
          </p15:clr>
        </p15:guide>
        <p15:guide id="4" pos="2880">
          <p15:clr>
            <a:srgbClr val="A4A3A4"/>
          </p15:clr>
        </p15:guide>
        <p15:guide id="5" pos="5534">
          <p15:clr>
            <a:srgbClr val="A4A3A4"/>
          </p15:clr>
        </p15:guide>
        <p15:guide id="6" pos="363">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DDDDD"/>
    <a:srgbClr val="5F5F5F"/>
    <a:srgbClr val="808080"/>
    <a:srgbClr val="B2B2B2"/>
    <a:srgbClr val="0066CC"/>
    <a:srgbClr val="FFFF66"/>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4581" autoAdjust="0"/>
  </p:normalViewPr>
  <p:slideViewPr>
    <p:cSldViewPr>
      <p:cViewPr varScale="1">
        <p:scale>
          <a:sx n="96" d="100"/>
          <a:sy n="96" d="100"/>
        </p:scale>
        <p:origin x="2034" y="312"/>
      </p:cViewPr>
      <p:guideLst>
        <p:guide orient="horz" pos="2160"/>
        <p:guide orient="horz" pos="3770"/>
        <p:guide orient="horz" pos="2840"/>
        <p:guide pos="2880"/>
        <p:guide pos="5534"/>
        <p:guide pos="363"/>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6" d="100"/>
          <a:sy n="66" d="100"/>
        </p:scale>
        <p:origin x="0" y="0"/>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6ACAC9B-243E-47AB-9BDF-C125BEEA889F}"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E813F0B6-63E3-4E0D-85BA-4534789CF4D2}">
      <dgm:prSet/>
      <dgm:spPr/>
      <dgm:t>
        <a:bodyPr/>
        <a:lstStyle/>
        <a:p>
          <a:pPr>
            <a:lnSpc>
              <a:spcPct val="100000"/>
            </a:lnSpc>
          </a:pPr>
          <a:r>
            <a:rPr lang="en-GB"/>
            <a:t>Funding of organisation</a:t>
          </a:r>
          <a:endParaRPr lang="en-US"/>
        </a:p>
      </dgm:t>
    </dgm:pt>
    <dgm:pt modelId="{45D03D35-ECF3-47E0-A705-109CE8D57A31}" type="parTrans" cxnId="{098D38F5-204D-4F5A-97F7-C17CCD39F3F7}">
      <dgm:prSet/>
      <dgm:spPr/>
      <dgm:t>
        <a:bodyPr/>
        <a:lstStyle/>
        <a:p>
          <a:endParaRPr lang="en-US"/>
        </a:p>
      </dgm:t>
    </dgm:pt>
    <dgm:pt modelId="{69B016BE-4DB9-4A2E-95C9-B750EEBC4A97}" type="sibTrans" cxnId="{098D38F5-204D-4F5A-97F7-C17CCD39F3F7}">
      <dgm:prSet/>
      <dgm:spPr/>
      <dgm:t>
        <a:bodyPr/>
        <a:lstStyle/>
        <a:p>
          <a:endParaRPr lang="en-US"/>
        </a:p>
      </dgm:t>
    </dgm:pt>
    <dgm:pt modelId="{64B06F44-09EF-4CBB-A8A0-C3CB30855F50}">
      <dgm:prSet/>
      <dgm:spPr/>
      <dgm:t>
        <a:bodyPr/>
        <a:lstStyle/>
        <a:p>
          <a:pPr>
            <a:lnSpc>
              <a:spcPct val="100000"/>
            </a:lnSpc>
          </a:pPr>
          <a:r>
            <a:rPr lang="en-GB"/>
            <a:t>Funding a worker</a:t>
          </a:r>
          <a:endParaRPr lang="en-US"/>
        </a:p>
      </dgm:t>
    </dgm:pt>
    <dgm:pt modelId="{5AF75C70-FEEB-4C5C-ACE3-54DF388CF933}" type="parTrans" cxnId="{ECD6484B-3929-4B54-B9D0-B95AD249244C}">
      <dgm:prSet/>
      <dgm:spPr/>
      <dgm:t>
        <a:bodyPr/>
        <a:lstStyle/>
        <a:p>
          <a:endParaRPr lang="en-US"/>
        </a:p>
      </dgm:t>
    </dgm:pt>
    <dgm:pt modelId="{CAABFB36-F6FD-403C-B238-1F456C26B3E4}" type="sibTrans" cxnId="{ECD6484B-3929-4B54-B9D0-B95AD249244C}">
      <dgm:prSet/>
      <dgm:spPr/>
      <dgm:t>
        <a:bodyPr/>
        <a:lstStyle/>
        <a:p>
          <a:endParaRPr lang="en-US"/>
        </a:p>
      </dgm:t>
    </dgm:pt>
    <dgm:pt modelId="{94A0B729-376A-44E6-88BF-8660C158B1A6}">
      <dgm:prSet/>
      <dgm:spPr/>
      <dgm:t>
        <a:bodyPr/>
        <a:lstStyle/>
        <a:p>
          <a:pPr>
            <a:lnSpc>
              <a:spcPct val="100000"/>
            </a:lnSpc>
          </a:pPr>
          <a:r>
            <a:rPr lang="en-GB"/>
            <a:t>Funding a project</a:t>
          </a:r>
          <a:endParaRPr lang="en-US"/>
        </a:p>
      </dgm:t>
    </dgm:pt>
    <dgm:pt modelId="{26417D47-E45A-4B3A-BC2D-118E18C91803}" type="parTrans" cxnId="{D39A744B-0A06-498F-9982-3DCA81C6D5AF}">
      <dgm:prSet/>
      <dgm:spPr/>
      <dgm:t>
        <a:bodyPr/>
        <a:lstStyle/>
        <a:p>
          <a:endParaRPr lang="en-US"/>
        </a:p>
      </dgm:t>
    </dgm:pt>
    <dgm:pt modelId="{1AE95947-703E-4519-8BDA-7088071AD6A0}" type="sibTrans" cxnId="{D39A744B-0A06-498F-9982-3DCA81C6D5AF}">
      <dgm:prSet/>
      <dgm:spPr/>
      <dgm:t>
        <a:bodyPr/>
        <a:lstStyle/>
        <a:p>
          <a:endParaRPr lang="en-US"/>
        </a:p>
      </dgm:t>
    </dgm:pt>
    <dgm:pt modelId="{C11F45C3-3587-43C6-9774-E05C339B620E}">
      <dgm:prSet/>
      <dgm:spPr/>
      <dgm:t>
        <a:bodyPr/>
        <a:lstStyle/>
        <a:p>
          <a:pPr>
            <a:lnSpc>
              <a:spcPct val="100000"/>
            </a:lnSpc>
          </a:pPr>
          <a:r>
            <a:rPr lang="en-GB"/>
            <a:t>Funding particular parts of services</a:t>
          </a:r>
          <a:endParaRPr lang="en-US"/>
        </a:p>
      </dgm:t>
    </dgm:pt>
    <dgm:pt modelId="{F5EA152C-BD48-4CC0-8652-55652E4FCB11}" type="parTrans" cxnId="{57AAE5D7-EDB8-4016-9871-8D52081F8433}">
      <dgm:prSet/>
      <dgm:spPr/>
      <dgm:t>
        <a:bodyPr/>
        <a:lstStyle/>
        <a:p>
          <a:endParaRPr lang="en-US"/>
        </a:p>
      </dgm:t>
    </dgm:pt>
    <dgm:pt modelId="{1F4E34FB-0FEB-418F-98BF-38C493894C59}" type="sibTrans" cxnId="{57AAE5D7-EDB8-4016-9871-8D52081F8433}">
      <dgm:prSet/>
      <dgm:spPr/>
      <dgm:t>
        <a:bodyPr/>
        <a:lstStyle/>
        <a:p>
          <a:endParaRPr lang="en-US"/>
        </a:p>
      </dgm:t>
    </dgm:pt>
    <dgm:pt modelId="{5FED6838-C0FA-4CFE-AA5D-DB4F0B54CF36}">
      <dgm:prSet/>
      <dgm:spPr/>
      <dgm:t>
        <a:bodyPr/>
        <a:lstStyle/>
        <a:p>
          <a:pPr>
            <a:lnSpc>
              <a:spcPct val="100000"/>
            </a:lnSpc>
          </a:pPr>
          <a:r>
            <a:rPr lang="en-GB"/>
            <a:t>Funding individual service users.</a:t>
          </a:r>
          <a:endParaRPr lang="en-US"/>
        </a:p>
      </dgm:t>
    </dgm:pt>
    <dgm:pt modelId="{70CB4DDB-657E-4C25-AC90-B02907B5F679}" type="parTrans" cxnId="{B8896538-FB2C-4225-8E0F-9051AB33CA5E}">
      <dgm:prSet/>
      <dgm:spPr/>
      <dgm:t>
        <a:bodyPr/>
        <a:lstStyle/>
        <a:p>
          <a:endParaRPr lang="en-US"/>
        </a:p>
      </dgm:t>
    </dgm:pt>
    <dgm:pt modelId="{A6F9CA14-CEDF-4E10-926B-969DF8E3C003}" type="sibTrans" cxnId="{B8896538-FB2C-4225-8E0F-9051AB33CA5E}">
      <dgm:prSet/>
      <dgm:spPr/>
      <dgm:t>
        <a:bodyPr/>
        <a:lstStyle/>
        <a:p>
          <a:endParaRPr lang="en-US"/>
        </a:p>
      </dgm:t>
    </dgm:pt>
    <dgm:pt modelId="{D95AA64E-38D4-4DCE-86CF-E835666CDD10}">
      <dgm:prSet/>
      <dgm:spPr/>
      <dgm:t>
        <a:bodyPr/>
        <a:lstStyle/>
        <a:p>
          <a:pPr>
            <a:lnSpc>
              <a:spcPct val="100000"/>
            </a:lnSpc>
          </a:pPr>
          <a:r>
            <a:rPr lang="en-GB"/>
            <a:t>Funding Changes for the community</a:t>
          </a:r>
          <a:endParaRPr lang="en-US"/>
        </a:p>
      </dgm:t>
    </dgm:pt>
    <dgm:pt modelId="{9409CF96-9C55-4AB5-9CF0-3E93AD1157BC}" type="parTrans" cxnId="{19128015-317F-4D24-8877-78A9D112BEBA}">
      <dgm:prSet/>
      <dgm:spPr/>
      <dgm:t>
        <a:bodyPr/>
        <a:lstStyle/>
        <a:p>
          <a:endParaRPr lang="en-US"/>
        </a:p>
      </dgm:t>
    </dgm:pt>
    <dgm:pt modelId="{96E06EDE-EDB5-4527-B55D-35C1228FB0F5}" type="sibTrans" cxnId="{19128015-317F-4D24-8877-78A9D112BEBA}">
      <dgm:prSet/>
      <dgm:spPr/>
      <dgm:t>
        <a:bodyPr/>
        <a:lstStyle/>
        <a:p>
          <a:endParaRPr lang="en-US"/>
        </a:p>
      </dgm:t>
    </dgm:pt>
    <dgm:pt modelId="{3164F595-3C8C-4725-B28B-5B39A6081D25}" type="pres">
      <dgm:prSet presAssocID="{16ACAC9B-243E-47AB-9BDF-C125BEEA889F}" presName="root" presStyleCnt="0">
        <dgm:presLayoutVars>
          <dgm:dir/>
          <dgm:resizeHandles val="exact"/>
        </dgm:presLayoutVars>
      </dgm:prSet>
      <dgm:spPr/>
    </dgm:pt>
    <dgm:pt modelId="{8B09026C-A110-4FC0-8F59-080DC3DCC783}" type="pres">
      <dgm:prSet presAssocID="{E813F0B6-63E3-4E0D-85BA-4534789CF4D2}" presName="compNode" presStyleCnt="0"/>
      <dgm:spPr/>
    </dgm:pt>
    <dgm:pt modelId="{421420DD-73CB-4F00-97F3-0A4FC76E6CA6}" type="pres">
      <dgm:prSet presAssocID="{E813F0B6-63E3-4E0D-85BA-4534789CF4D2}"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Org"/>
        </a:ext>
      </dgm:extLst>
    </dgm:pt>
    <dgm:pt modelId="{4B090502-AC72-4240-B8BB-79E1E4B23933}" type="pres">
      <dgm:prSet presAssocID="{E813F0B6-63E3-4E0D-85BA-4534789CF4D2}" presName="spaceRect" presStyleCnt="0"/>
      <dgm:spPr/>
    </dgm:pt>
    <dgm:pt modelId="{78BE462D-2EB5-4C51-9CB5-A8E762702581}" type="pres">
      <dgm:prSet presAssocID="{E813F0B6-63E3-4E0D-85BA-4534789CF4D2}" presName="textRect" presStyleLbl="revTx" presStyleIdx="0" presStyleCnt="6">
        <dgm:presLayoutVars>
          <dgm:chMax val="1"/>
          <dgm:chPref val="1"/>
        </dgm:presLayoutVars>
      </dgm:prSet>
      <dgm:spPr/>
    </dgm:pt>
    <dgm:pt modelId="{4B379613-13D3-448B-9247-780CF0D22ABD}" type="pres">
      <dgm:prSet presAssocID="{69B016BE-4DB9-4A2E-95C9-B750EEBC4A97}" presName="sibTrans" presStyleCnt="0"/>
      <dgm:spPr/>
    </dgm:pt>
    <dgm:pt modelId="{F14A4E59-368E-4986-AE02-ECCC7DF7C318}" type="pres">
      <dgm:prSet presAssocID="{64B06F44-09EF-4CBB-A8A0-C3CB30855F50}" presName="compNode" presStyleCnt="0"/>
      <dgm:spPr/>
    </dgm:pt>
    <dgm:pt modelId="{6B6DFF23-ABE7-4AA9-B406-D4843B8CBFF7}" type="pres">
      <dgm:prSet presAssocID="{64B06F44-09EF-4CBB-A8A0-C3CB30855F50}"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Onboarding"/>
        </a:ext>
      </dgm:extLst>
    </dgm:pt>
    <dgm:pt modelId="{229D10AF-5FC6-4F50-8A21-5B010CDBCF9A}" type="pres">
      <dgm:prSet presAssocID="{64B06F44-09EF-4CBB-A8A0-C3CB30855F50}" presName="spaceRect" presStyleCnt="0"/>
      <dgm:spPr/>
    </dgm:pt>
    <dgm:pt modelId="{51215E75-58FD-44BB-9D1D-748D45B7F8D1}" type="pres">
      <dgm:prSet presAssocID="{64B06F44-09EF-4CBB-A8A0-C3CB30855F50}" presName="textRect" presStyleLbl="revTx" presStyleIdx="1" presStyleCnt="6">
        <dgm:presLayoutVars>
          <dgm:chMax val="1"/>
          <dgm:chPref val="1"/>
        </dgm:presLayoutVars>
      </dgm:prSet>
      <dgm:spPr/>
    </dgm:pt>
    <dgm:pt modelId="{5B6EA36A-6650-41BB-9082-31BB714AA581}" type="pres">
      <dgm:prSet presAssocID="{CAABFB36-F6FD-403C-B238-1F456C26B3E4}" presName="sibTrans" presStyleCnt="0"/>
      <dgm:spPr/>
    </dgm:pt>
    <dgm:pt modelId="{D8A3064E-2469-412A-87B7-987D6A532EA4}" type="pres">
      <dgm:prSet presAssocID="{94A0B729-376A-44E6-88BF-8660C158B1A6}" presName="compNode" presStyleCnt="0"/>
      <dgm:spPr/>
    </dgm:pt>
    <dgm:pt modelId="{C4D17CDB-BD12-4C51-A4E3-03B47354980C}" type="pres">
      <dgm:prSet presAssocID="{94A0B729-376A-44E6-88BF-8660C158B1A6}"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New Team Project"/>
        </a:ext>
      </dgm:extLst>
    </dgm:pt>
    <dgm:pt modelId="{6EA30F33-11C8-46C4-8055-D230472F65AB}" type="pres">
      <dgm:prSet presAssocID="{94A0B729-376A-44E6-88BF-8660C158B1A6}" presName="spaceRect" presStyleCnt="0"/>
      <dgm:spPr/>
    </dgm:pt>
    <dgm:pt modelId="{A03482D3-DE75-4F30-B925-DC8C92A09874}" type="pres">
      <dgm:prSet presAssocID="{94A0B729-376A-44E6-88BF-8660C158B1A6}" presName="textRect" presStyleLbl="revTx" presStyleIdx="2" presStyleCnt="6">
        <dgm:presLayoutVars>
          <dgm:chMax val="1"/>
          <dgm:chPref val="1"/>
        </dgm:presLayoutVars>
      </dgm:prSet>
      <dgm:spPr/>
    </dgm:pt>
    <dgm:pt modelId="{F3319E12-05DF-45CA-AC45-CA8070C5D231}" type="pres">
      <dgm:prSet presAssocID="{1AE95947-703E-4519-8BDA-7088071AD6A0}" presName="sibTrans" presStyleCnt="0"/>
      <dgm:spPr/>
    </dgm:pt>
    <dgm:pt modelId="{211409AA-42FA-4EDB-B3B1-A7EB385C39E0}" type="pres">
      <dgm:prSet presAssocID="{C11F45C3-3587-43C6-9774-E05C339B620E}" presName="compNode" presStyleCnt="0"/>
      <dgm:spPr/>
    </dgm:pt>
    <dgm:pt modelId="{E2FD5F5E-F07B-4FCA-A5B1-222B30A88437}" type="pres">
      <dgm:prSet presAssocID="{C11F45C3-3587-43C6-9774-E05C339B620E}"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Library"/>
        </a:ext>
      </dgm:extLst>
    </dgm:pt>
    <dgm:pt modelId="{10EF09F1-DF5F-4535-9603-E91ED21CAD3E}" type="pres">
      <dgm:prSet presAssocID="{C11F45C3-3587-43C6-9774-E05C339B620E}" presName="spaceRect" presStyleCnt="0"/>
      <dgm:spPr/>
    </dgm:pt>
    <dgm:pt modelId="{C4B43671-74BF-48CD-B274-FF782321550B}" type="pres">
      <dgm:prSet presAssocID="{C11F45C3-3587-43C6-9774-E05C339B620E}" presName="textRect" presStyleLbl="revTx" presStyleIdx="3" presStyleCnt="6">
        <dgm:presLayoutVars>
          <dgm:chMax val="1"/>
          <dgm:chPref val="1"/>
        </dgm:presLayoutVars>
      </dgm:prSet>
      <dgm:spPr/>
    </dgm:pt>
    <dgm:pt modelId="{A5D5C441-C485-42F2-9D46-DA7C253D2CDC}" type="pres">
      <dgm:prSet presAssocID="{1F4E34FB-0FEB-418F-98BF-38C493894C59}" presName="sibTrans" presStyleCnt="0"/>
      <dgm:spPr/>
    </dgm:pt>
    <dgm:pt modelId="{FB9D43B9-B794-4CB8-A2C1-32B05DB527DE}" type="pres">
      <dgm:prSet presAssocID="{5FED6838-C0FA-4CFE-AA5D-DB4F0B54CF36}" presName="compNode" presStyleCnt="0"/>
      <dgm:spPr/>
    </dgm:pt>
    <dgm:pt modelId="{3D7E98D3-F1A8-418F-B992-B5A24642FAD1}" type="pres">
      <dgm:prSet presAssocID="{5FED6838-C0FA-4CFE-AA5D-DB4F0B54CF36}"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Chat"/>
        </a:ext>
      </dgm:extLst>
    </dgm:pt>
    <dgm:pt modelId="{DCF7A8BB-53F0-4C0C-9056-CB493184B071}" type="pres">
      <dgm:prSet presAssocID="{5FED6838-C0FA-4CFE-AA5D-DB4F0B54CF36}" presName="spaceRect" presStyleCnt="0"/>
      <dgm:spPr/>
    </dgm:pt>
    <dgm:pt modelId="{46BFB81A-9BEE-46F9-B6D0-D14092571800}" type="pres">
      <dgm:prSet presAssocID="{5FED6838-C0FA-4CFE-AA5D-DB4F0B54CF36}" presName="textRect" presStyleLbl="revTx" presStyleIdx="4" presStyleCnt="6">
        <dgm:presLayoutVars>
          <dgm:chMax val="1"/>
          <dgm:chPref val="1"/>
        </dgm:presLayoutVars>
      </dgm:prSet>
      <dgm:spPr/>
    </dgm:pt>
    <dgm:pt modelId="{5870991F-4D4C-40F5-960D-26A9B23B0041}" type="pres">
      <dgm:prSet presAssocID="{A6F9CA14-CEDF-4E10-926B-969DF8E3C003}" presName="sibTrans" presStyleCnt="0"/>
      <dgm:spPr/>
    </dgm:pt>
    <dgm:pt modelId="{2F256859-15FA-44B5-B7E8-623470177855}" type="pres">
      <dgm:prSet presAssocID="{D95AA64E-38D4-4DCE-86CF-E835666CDD10}" presName="compNode" presStyleCnt="0"/>
      <dgm:spPr/>
    </dgm:pt>
    <dgm:pt modelId="{174E3F48-9BFB-485E-B8FE-F30A729B6C9E}" type="pres">
      <dgm:prSet presAssocID="{D95AA64E-38D4-4DCE-86CF-E835666CDD10}"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Backlog"/>
        </a:ext>
      </dgm:extLst>
    </dgm:pt>
    <dgm:pt modelId="{9AFB1B5C-EDD3-4DBD-88BB-6698C7F914EA}" type="pres">
      <dgm:prSet presAssocID="{D95AA64E-38D4-4DCE-86CF-E835666CDD10}" presName="spaceRect" presStyleCnt="0"/>
      <dgm:spPr/>
    </dgm:pt>
    <dgm:pt modelId="{F9C4D55E-E597-4CEA-871F-8EEAAFF1729F}" type="pres">
      <dgm:prSet presAssocID="{D95AA64E-38D4-4DCE-86CF-E835666CDD10}" presName="textRect" presStyleLbl="revTx" presStyleIdx="5" presStyleCnt="6">
        <dgm:presLayoutVars>
          <dgm:chMax val="1"/>
          <dgm:chPref val="1"/>
        </dgm:presLayoutVars>
      </dgm:prSet>
      <dgm:spPr/>
    </dgm:pt>
  </dgm:ptLst>
  <dgm:cxnLst>
    <dgm:cxn modelId="{19128015-317F-4D24-8877-78A9D112BEBA}" srcId="{16ACAC9B-243E-47AB-9BDF-C125BEEA889F}" destId="{D95AA64E-38D4-4DCE-86CF-E835666CDD10}" srcOrd="5" destOrd="0" parTransId="{9409CF96-9C55-4AB5-9CF0-3E93AD1157BC}" sibTransId="{96E06EDE-EDB5-4527-B55D-35C1228FB0F5}"/>
    <dgm:cxn modelId="{5CBD491C-5B53-4815-A44C-416718306D50}" type="presOf" srcId="{C11F45C3-3587-43C6-9774-E05C339B620E}" destId="{C4B43671-74BF-48CD-B274-FF782321550B}" srcOrd="0" destOrd="0" presId="urn:microsoft.com/office/officeart/2018/2/layout/IconLabelList"/>
    <dgm:cxn modelId="{B8896538-FB2C-4225-8E0F-9051AB33CA5E}" srcId="{16ACAC9B-243E-47AB-9BDF-C125BEEA889F}" destId="{5FED6838-C0FA-4CFE-AA5D-DB4F0B54CF36}" srcOrd="4" destOrd="0" parTransId="{70CB4DDB-657E-4C25-AC90-B02907B5F679}" sibTransId="{A6F9CA14-CEDF-4E10-926B-969DF8E3C003}"/>
    <dgm:cxn modelId="{CBD55761-384B-49A8-8AED-C51F41A3BACF}" type="presOf" srcId="{64B06F44-09EF-4CBB-A8A0-C3CB30855F50}" destId="{51215E75-58FD-44BB-9D1D-748D45B7F8D1}" srcOrd="0" destOrd="0" presId="urn:microsoft.com/office/officeart/2018/2/layout/IconLabelList"/>
    <dgm:cxn modelId="{ECD6484B-3929-4B54-B9D0-B95AD249244C}" srcId="{16ACAC9B-243E-47AB-9BDF-C125BEEA889F}" destId="{64B06F44-09EF-4CBB-A8A0-C3CB30855F50}" srcOrd="1" destOrd="0" parTransId="{5AF75C70-FEEB-4C5C-ACE3-54DF388CF933}" sibTransId="{CAABFB36-F6FD-403C-B238-1F456C26B3E4}"/>
    <dgm:cxn modelId="{D39A744B-0A06-498F-9982-3DCA81C6D5AF}" srcId="{16ACAC9B-243E-47AB-9BDF-C125BEEA889F}" destId="{94A0B729-376A-44E6-88BF-8660C158B1A6}" srcOrd="2" destOrd="0" parTransId="{26417D47-E45A-4B3A-BC2D-118E18C91803}" sibTransId="{1AE95947-703E-4519-8BDA-7088071AD6A0}"/>
    <dgm:cxn modelId="{8E7752AC-94C2-4E44-AE64-61DA4342198A}" type="presOf" srcId="{D95AA64E-38D4-4DCE-86CF-E835666CDD10}" destId="{F9C4D55E-E597-4CEA-871F-8EEAAFF1729F}" srcOrd="0" destOrd="0" presId="urn:microsoft.com/office/officeart/2018/2/layout/IconLabelList"/>
    <dgm:cxn modelId="{062481BB-C8B4-4D41-A61E-477A79303224}" type="presOf" srcId="{94A0B729-376A-44E6-88BF-8660C158B1A6}" destId="{A03482D3-DE75-4F30-B925-DC8C92A09874}" srcOrd="0" destOrd="0" presId="urn:microsoft.com/office/officeart/2018/2/layout/IconLabelList"/>
    <dgm:cxn modelId="{57AAE5D7-EDB8-4016-9871-8D52081F8433}" srcId="{16ACAC9B-243E-47AB-9BDF-C125BEEA889F}" destId="{C11F45C3-3587-43C6-9774-E05C339B620E}" srcOrd="3" destOrd="0" parTransId="{F5EA152C-BD48-4CC0-8652-55652E4FCB11}" sibTransId="{1F4E34FB-0FEB-418F-98BF-38C493894C59}"/>
    <dgm:cxn modelId="{94065FEF-498C-4E00-9DB9-88AB13CF0DB7}" type="presOf" srcId="{5FED6838-C0FA-4CFE-AA5D-DB4F0B54CF36}" destId="{46BFB81A-9BEE-46F9-B6D0-D14092571800}" srcOrd="0" destOrd="0" presId="urn:microsoft.com/office/officeart/2018/2/layout/IconLabelList"/>
    <dgm:cxn modelId="{9D3C1BF2-BC8C-4FA4-9D9C-F7F7C5385B3E}" type="presOf" srcId="{E813F0B6-63E3-4E0D-85BA-4534789CF4D2}" destId="{78BE462D-2EB5-4C51-9CB5-A8E762702581}" srcOrd="0" destOrd="0" presId="urn:microsoft.com/office/officeart/2018/2/layout/IconLabelList"/>
    <dgm:cxn modelId="{BFE6C4F4-8002-46D6-A6DA-4C0E5FC546D5}" type="presOf" srcId="{16ACAC9B-243E-47AB-9BDF-C125BEEA889F}" destId="{3164F595-3C8C-4725-B28B-5B39A6081D25}" srcOrd="0" destOrd="0" presId="urn:microsoft.com/office/officeart/2018/2/layout/IconLabelList"/>
    <dgm:cxn modelId="{098D38F5-204D-4F5A-97F7-C17CCD39F3F7}" srcId="{16ACAC9B-243E-47AB-9BDF-C125BEEA889F}" destId="{E813F0B6-63E3-4E0D-85BA-4534789CF4D2}" srcOrd="0" destOrd="0" parTransId="{45D03D35-ECF3-47E0-A705-109CE8D57A31}" sibTransId="{69B016BE-4DB9-4A2E-95C9-B750EEBC4A97}"/>
    <dgm:cxn modelId="{A8A28301-440C-4E95-A321-7204D949D73A}" type="presParOf" srcId="{3164F595-3C8C-4725-B28B-5B39A6081D25}" destId="{8B09026C-A110-4FC0-8F59-080DC3DCC783}" srcOrd="0" destOrd="0" presId="urn:microsoft.com/office/officeart/2018/2/layout/IconLabelList"/>
    <dgm:cxn modelId="{C22DAC8E-F5E9-42C4-998A-CEBED5C9EB89}" type="presParOf" srcId="{8B09026C-A110-4FC0-8F59-080DC3DCC783}" destId="{421420DD-73CB-4F00-97F3-0A4FC76E6CA6}" srcOrd="0" destOrd="0" presId="urn:microsoft.com/office/officeart/2018/2/layout/IconLabelList"/>
    <dgm:cxn modelId="{B76EAA79-AE88-414E-A811-2803FD62E436}" type="presParOf" srcId="{8B09026C-A110-4FC0-8F59-080DC3DCC783}" destId="{4B090502-AC72-4240-B8BB-79E1E4B23933}" srcOrd="1" destOrd="0" presId="urn:microsoft.com/office/officeart/2018/2/layout/IconLabelList"/>
    <dgm:cxn modelId="{2A28636E-3FDF-4673-83A6-BA5AA6AEA6E5}" type="presParOf" srcId="{8B09026C-A110-4FC0-8F59-080DC3DCC783}" destId="{78BE462D-2EB5-4C51-9CB5-A8E762702581}" srcOrd="2" destOrd="0" presId="urn:microsoft.com/office/officeart/2018/2/layout/IconLabelList"/>
    <dgm:cxn modelId="{C4381749-435F-41A4-8E3A-34CA37595FCB}" type="presParOf" srcId="{3164F595-3C8C-4725-B28B-5B39A6081D25}" destId="{4B379613-13D3-448B-9247-780CF0D22ABD}" srcOrd="1" destOrd="0" presId="urn:microsoft.com/office/officeart/2018/2/layout/IconLabelList"/>
    <dgm:cxn modelId="{30769088-F8ED-46DA-99CE-19AE91818A96}" type="presParOf" srcId="{3164F595-3C8C-4725-B28B-5B39A6081D25}" destId="{F14A4E59-368E-4986-AE02-ECCC7DF7C318}" srcOrd="2" destOrd="0" presId="urn:microsoft.com/office/officeart/2018/2/layout/IconLabelList"/>
    <dgm:cxn modelId="{89C7761F-38E1-441E-8EFA-8974EA7625DF}" type="presParOf" srcId="{F14A4E59-368E-4986-AE02-ECCC7DF7C318}" destId="{6B6DFF23-ABE7-4AA9-B406-D4843B8CBFF7}" srcOrd="0" destOrd="0" presId="urn:microsoft.com/office/officeart/2018/2/layout/IconLabelList"/>
    <dgm:cxn modelId="{C60E6D55-FA2C-447B-9756-992020A7FE28}" type="presParOf" srcId="{F14A4E59-368E-4986-AE02-ECCC7DF7C318}" destId="{229D10AF-5FC6-4F50-8A21-5B010CDBCF9A}" srcOrd="1" destOrd="0" presId="urn:microsoft.com/office/officeart/2018/2/layout/IconLabelList"/>
    <dgm:cxn modelId="{32EA3328-8631-4A9D-9338-D7D2C505EEBF}" type="presParOf" srcId="{F14A4E59-368E-4986-AE02-ECCC7DF7C318}" destId="{51215E75-58FD-44BB-9D1D-748D45B7F8D1}" srcOrd="2" destOrd="0" presId="urn:microsoft.com/office/officeart/2018/2/layout/IconLabelList"/>
    <dgm:cxn modelId="{956959B2-4289-455E-98A4-61ABE397C769}" type="presParOf" srcId="{3164F595-3C8C-4725-B28B-5B39A6081D25}" destId="{5B6EA36A-6650-41BB-9082-31BB714AA581}" srcOrd="3" destOrd="0" presId="urn:microsoft.com/office/officeart/2018/2/layout/IconLabelList"/>
    <dgm:cxn modelId="{A0A14242-D667-4E3A-8FEB-A93C4D9ACC0D}" type="presParOf" srcId="{3164F595-3C8C-4725-B28B-5B39A6081D25}" destId="{D8A3064E-2469-412A-87B7-987D6A532EA4}" srcOrd="4" destOrd="0" presId="urn:microsoft.com/office/officeart/2018/2/layout/IconLabelList"/>
    <dgm:cxn modelId="{26CACD8C-E012-4F1B-B05B-0962944CF1BC}" type="presParOf" srcId="{D8A3064E-2469-412A-87B7-987D6A532EA4}" destId="{C4D17CDB-BD12-4C51-A4E3-03B47354980C}" srcOrd="0" destOrd="0" presId="urn:microsoft.com/office/officeart/2018/2/layout/IconLabelList"/>
    <dgm:cxn modelId="{4A97E388-457C-483F-958E-67D850CE09B8}" type="presParOf" srcId="{D8A3064E-2469-412A-87B7-987D6A532EA4}" destId="{6EA30F33-11C8-46C4-8055-D230472F65AB}" srcOrd="1" destOrd="0" presId="urn:microsoft.com/office/officeart/2018/2/layout/IconLabelList"/>
    <dgm:cxn modelId="{833081B3-8EF3-423E-BC7F-4876BB4489C7}" type="presParOf" srcId="{D8A3064E-2469-412A-87B7-987D6A532EA4}" destId="{A03482D3-DE75-4F30-B925-DC8C92A09874}" srcOrd="2" destOrd="0" presId="urn:microsoft.com/office/officeart/2018/2/layout/IconLabelList"/>
    <dgm:cxn modelId="{A9EC77CB-8CD9-4AF7-9B8A-28BB82D805C1}" type="presParOf" srcId="{3164F595-3C8C-4725-B28B-5B39A6081D25}" destId="{F3319E12-05DF-45CA-AC45-CA8070C5D231}" srcOrd="5" destOrd="0" presId="urn:microsoft.com/office/officeart/2018/2/layout/IconLabelList"/>
    <dgm:cxn modelId="{48E89748-ACC9-4D44-A693-15B4AC207122}" type="presParOf" srcId="{3164F595-3C8C-4725-B28B-5B39A6081D25}" destId="{211409AA-42FA-4EDB-B3B1-A7EB385C39E0}" srcOrd="6" destOrd="0" presId="urn:microsoft.com/office/officeart/2018/2/layout/IconLabelList"/>
    <dgm:cxn modelId="{CC18A7B5-14E3-4DDB-8D1C-4A12F24E726B}" type="presParOf" srcId="{211409AA-42FA-4EDB-B3B1-A7EB385C39E0}" destId="{E2FD5F5E-F07B-4FCA-A5B1-222B30A88437}" srcOrd="0" destOrd="0" presId="urn:microsoft.com/office/officeart/2018/2/layout/IconLabelList"/>
    <dgm:cxn modelId="{4C7D4533-39AE-43B8-964B-29C334E398D7}" type="presParOf" srcId="{211409AA-42FA-4EDB-B3B1-A7EB385C39E0}" destId="{10EF09F1-DF5F-4535-9603-E91ED21CAD3E}" srcOrd="1" destOrd="0" presId="urn:microsoft.com/office/officeart/2018/2/layout/IconLabelList"/>
    <dgm:cxn modelId="{DC103527-B803-4AA5-9A71-1AD203CBFAD1}" type="presParOf" srcId="{211409AA-42FA-4EDB-B3B1-A7EB385C39E0}" destId="{C4B43671-74BF-48CD-B274-FF782321550B}" srcOrd="2" destOrd="0" presId="urn:microsoft.com/office/officeart/2018/2/layout/IconLabelList"/>
    <dgm:cxn modelId="{36C8131D-1320-4B32-B874-99CE1EF01089}" type="presParOf" srcId="{3164F595-3C8C-4725-B28B-5B39A6081D25}" destId="{A5D5C441-C485-42F2-9D46-DA7C253D2CDC}" srcOrd="7" destOrd="0" presId="urn:microsoft.com/office/officeart/2018/2/layout/IconLabelList"/>
    <dgm:cxn modelId="{9152E86A-4011-47DE-96AF-A48D081A1BF5}" type="presParOf" srcId="{3164F595-3C8C-4725-B28B-5B39A6081D25}" destId="{FB9D43B9-B794-4CB8-A2C1-32B05DB527DE}" srcOrd="8" destOrd="0" presId="urn:microsoft.com/office/officeart/2018/2/layout/IconLabelList"/>
    <dgm:cxn modelId="{BD5595F7-B3EE-4A8E-821F-D6FCACF25302}" type="presParOf" srcId="{FB9D43B9-B794-4CB8-A2C1-32B05DB527DE}" destId="{3D7E98D3-F1A8-418F-B992-B5A24642FAD1}" srcOrd="0" destOrd="0" presId="urn:microsoft.com/office/officeart/2018/2/layout/IconLabelList"/>
    <dgm:cxn modelId="{CABC144B-83F4-4CA0-BC74-0788291710D5}" type="presParOf" srcId="{FB9D43B9-B794-4CB8-A2C1-32B05DB527DE}" destId="{DCF7A8BB-53F0-4C0C-9056-CB493184B071}" srcOrd="1" destOrd="0" presId="urn:microsoft.com/office/officeart/2018/2/layout/IconLabelList"/>
    <dgm:cxn modelId="{E3BDA68B-3561-4CD7-BCDF-FCC170E8F9B5}" type="presParOf" srcId="{FB9D43B9-B794-4CB8-A2C1-32B05DB527DE}" destId="{46BFB81A-9BEE-46F9-B6D0-D14092571800}" srcOrd="2" destOrd="0" presId="urn:microsoft.com/office/officeart/2018/2/layout/IconLabelList"/>
    <dgm:cxn modelId="{80BA8B29-750B-4353-8D27-57D1F18D54BF}" type="presParOf" srcId="{3164F595-3C8C-4725-B28B-5B39A6081D25}" destId="{5870991F-4D4C-40F5-960D-26A9B23B0041}" srcOrd="9" destOrd="0" presId="urn:microsoft.com/office/officeart/2018/2/layout/IconLabelList"/>
    <dgm:cxn modelId="{07E7B4F5-1C23-4BD7-B052-B1FCA28E4932}" type="presParOf" srcId="{3164F595-3C8C-4725-B28B-5B39A6081D25}" destId="{2F256859-15FA-44B5-B7E8-623470177855}" srcOrd="10" destOrd="0" presId="urn:microsoft.com/office/officeart/2018/2/layout/IconLabelList"/>
    <dgm:cxn modelId="{9B9BF431-ABBF-46E3-AB41-A78A209E4B25}" type="presParOf" srcId="{2F256859-15FA-44B5-B7E8-623470177855}" destId="{174E3F48-9BFB-485E-B8FE-F30A729B6C9E}" srcOrd="0" destOrd="0" presId="urn:microsoft.com/office/officeart/2018/2/layout/IconLabelList"/>
    <dgm:cxn modelId="{D49422EC-DF7F-4A23-BF03-EECD514F41F9}" type="presParOf" srcId="{2F256859-15FA-44B5-B7E8-623470177855}" destId="{9AFB1B5C-EDD3-4DBD-88BB-6698C7F914EA}" srcOrd="1" destOrd="0" presId="urn:microsoft.com/office/officeart/2018/2/layout/IconLabelList"/>
    <dgm:cxn modelId="{1477B192-9ECC-4DB6-9805-1213B12197D0}" type="presParOf" srcId="{2F256859-15FA-44B5-B7E8-623470177855}" destId="{F9C4D55E-E597-4CEA-871F-8EEAAFF1729F}"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DC8863-2E71-4A85-A0AA-EAD03C109E68}"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D105C22B-67AF-4BF6-9A15-ADBCCC30AA2B}">
      <dgm:prSet/>
      <dgm:spPr/>
      <dgm:t>
        <a:bodyPr/>
        <a:lstStyle/>
        <a:p>
          <a:r>
            <a:rPr lang="en-GB"/>
            <a:t>Beneficiary			</a:t>
          </a:r>
          <a:endParaRPr lang="en-US"/>
        </a:p>
      </dgm:t>
    </dgm:pt>
    <dgm:pt modelId="{31081927-C627-4230-9ACF-02F551EB5639}" type="parTrans" cxnId="{03B444E7-2482-4980-ABDF-B385D245CD5E}">
      <dgm:prSet/>
      <dgm:spPr/>
      <dgm:t>
        <a:bodyPr/>
        <a:lstStyle/>
        <a:p>
          <a:endParaRPr lang="en-US"/>
        </a:p>
      </dgm:t>
    </dgm:pt>
    <dgm:pt modelId="{806D5565-7B22-4D42-AE8E-391BB956328C}" type="sibTrans" cxnId="{03B444E7-2482-4980-ABDF-B385D245CD5E}">
      <dgm:prSet/>
      <dgm:spPr/>
      <dgm:t>
        <a:bodyPr/>
        <a:lstStyle/>
        <a:p>
          <a:endParaRPr lang="en-US"/>
        </a:p>
      </dgm:t>
    </dgm:pt>
    <dgm:pt modelId="{635543E4-A616-4B99-AF74-E4A5634C9DC0}">
      <dgm:prSet/>
      <dgm:spPr/>
      <dgm:t>
        <a:bodyPr/>
        <a:lstStyle/>
        <a:p>
          <a:r>
            <a:rPr lang="en-GB"/>
            <a:t>Direct or Primary</a:t>
          </a:r>
          <a:endParaRPr lang="en-US"/>
        </a:p>
      </dgm:t>
    </dgm:pt>
    <dgm:pt modelId="{8D357123-1863-441C-893A-219BEF0FD233}" type="parTrans" cxnId="{FA49BA81-899F-4D41-9E68-E877285F15DF}">
      <dgm:prSet/>
      <dgm:spPr/>
      <dgm:t>
        <a:bodyPr/>
        <a:lstStyle/>
        <a:p>
          <a:endParaRPr lang="en-US"/>
        </a:p>
      </dgm:t>
    </dgm:pt>
    <dgm:pt modelId="{BECB01A4-9D37-459C-802F-37D6DB18C763}" type="sibTrans" cxnId="{FA49BA81-899F-4D41-9E68-E877285F15DF}">
      <dgm:prSet/>
      <dgm:spPr/>
      <dgm:t>
        <a:bodyPr/>
        <a:lstStyle/>
        <a:p>
          <a:endParaRPr lang="en-US"/>
        </a:p>
      </dgm:t>
    </dgm:pt>
    <dgm:pt modelId="{3675612E-E71A-4A70-B41A-36B3465DEFD7}">
      <dgm:prSet/>
      <dgm:spPr/>
      <dgm:t>
        <a:bodyPr/>
        <a:lstStyle/>
        <a:p>
          <a:r>
            <a:rPr lang="en-GB"/>
            <a:t>Indirect or Secondary</a:t>
          </a:r>
          <a:endParaRPr lang="en-US"/>
        </a:p>
      </dgm:t>
    </dgm:pt>
    <dgm:pt modelId="{D4561727-F567-4E90-ABBB-B9021E2CD7C8}" type="parTrans" cxnId="{5C29F32B-07EC-4CCA-A709-6AD04E309A93}">
      <dgm:prSet/>
      <dgm:spPr/>
      <dgm:t>
        <a:bodyPr/>
        <a:lstStyle/>
        <a:p>
          <a:endParaRPr lang="en-US"/>
        </a:p>
      </dgm:t>
    </dgm:pt>
    <dgm:pt modelId="{B92C4BD4-AE12-46C0-9473-8AC7D297307F}" type="sibTrans" cxnId="{5C29F32B-07EC-4CCA-A709-6AD04E309A93}">
      <dgm:prSet/>
      <dgm:spPr/>
      <dgm:t>
        <a:bodyPr/>
        <a:lstStyle/>
        <a:p>
          <a:endParaRPr lang="en-US"/>
        </a:p>
      </dgm:t>
    </dgm:pt>
    <dgm:pt modelId="{45A399FB-4AEA-40E6-B47D-851DDB974A45}">
      <dgm:prSet/>
      <dgm:spPr/>
      <dgm:t>
        <a:bodyPr/>
        <a:lstStyle/>
        <a:p>
          <a:r>
            <a:rPr lang="en-GB"/>
            <a:t>Milestones</a:t>
          </a:r>
          <a:endParaRPr lang="en-US"/>
        </a:p>
      </dgm:t>
    </dgm:pt>
    <dgm:pt modelId="{AFED711E-9BA7-4841-BDA4-751BC8099B07}" type="parTrans" cxnId="{6BA49886-31B4-43B4-A226-E917471126AC}">
      <dgm:prSet/>
      <dgm:spPr/>
      <dgm:t>
        <a:bodyPr/>
        <a:lstStyle/>
        <a:p>
          <a:endParaRPr lang="en-US"/>
        </a:p>
      </dgm:t>
    </dgm:pt>
    <dgm:pt modelId="{28E846D0-55EA-4595-AFE9-93BDC50AB177}" type="sibTrans" cxnId="{6BA49886-31B4-43B4-A226-E917471126AC}">
      <dgm:prSet/>
      <dgm:spPr/>
      <dgm:t>
        <a:bodyPr/>
        <a:lstStyle/>
        <a:p>
          <a:endParaRPr lang="en-US"/>
        </a:p>
      </dgm:t>
    </dgm:pt>
    <dgm:pt modelId="{BF7A6C76-721D-4F6F-881D-79BB61AC64FA}">
      <dgm:prSet/>
      <dgm:spPr/>
      <dgm:t>
        <a:bodyPr/>
        <a:lstStyle/>
        <a:p>
          <a:r>
            <a:rPr lang="en-GB"/>
            <a:t>Qualitative Indicator or ‘soft’ – feeling </a:t>
          </a:r>
          <a:endParaRPr lang="en-US"/>
        </a:p>
      </dgm:t>
    </dgm:pt>
    <dgm:pt modelId="{3756D80D-CEAF-4D8D-BB84-A23825EF0443}" type="parTrans" cxnId="{CBB307B3-E543-40EE-B13A-83E43C9D3678}">
      <dgm:prSet/>
      <dgm:spPr/>
      <dgm:t>
        <a:bodyPr/>
        <a:lstStyle/>
        <a:p>
          <a:endParaRPr lang="en-US"/>
        </a:p>
      </dgm:t>
    </dgm:pt>
    <dgm:pt modelId="{E9290FA1-BE0D-4848-A20C-06F794224669}" type="sibTrans" cxnId="{CBB307B3-E543-40EE-B13A-83E43C9D3678}">
      <dgm:prSet/>
      <dgm:spPr/>
      <dgm:t>
        <a:bodyPr/>
        <a:lstStyle/>
        <a:p>
          <a:endParaRPr lang="en-US"/>
        </a:p>
      </dgm:t>
    </dgm:pt>
    <dgm:pt modelId="{26EB650A-0152-436A-9E53-42E55ACF4303}">
      <dgm:prSet/>
      <dgm:spPr/>
      <dgm:t>
        <a:bodyPr/>
        <a:lstStyle/>
        <a:p>
          <a:r>
            <a:rPr lang="en-GB"/>
            <a:t>Quantitative Indicator or ‘hard’ - number</a:t>
          </a:r>
          <a:endParaRPr lang="en-US"/>
        </a:p>
      </dgm:t>
    </dgm:pt>
    <dgm:pt modelId="{7054CCBE-F1B0-45CA-AC3D-71AD394CC18D}" type="parTrans" cxnId="{94B329A0-C846-413F-B907-D20616A0B871}">
      <dgm:prSet/>
      <dgm:spPr/>
      <dgm:t>
        <a:bodyPr/>
        <a:lstStyle/>
        <a:p>
          <a:endParaRPr lang="en-US"/>
        </a:p>
      </dgm:t>
    </dgm:pt>
    <dgm:pt modelId="{4264C920-B280-4A70-9CF2-7628A869D28E}" type="sibTrans" cxnId="{94B329A0-C846-413F-B907-D20616A0B871}">
      <dgm:prSet/>
      <dgm:spPr/>
      <dgm:t>
        <a:bodyPr/>
        <a:lstStyle/>
        <a:p>
          <a:endParaRPr lang="en-US"/>
        </a:p>
      </dgm:t>
    </dgm:pt>
    <dgm:pt modelId="{E06979C3-E84F-4820-9638-282C2C902B85}">
      <dgm:prSet/>
      <dgm:spPr/>
      <dgm:t>
        <a:bodyPr/>
        <a:lstStyle/>
        <a:p>
          <a:r>
            <a:rPr lang="en-GB"/>
            <a:t>Evidence of need  - proof!</a:t>
          </a:r>
          <a:endParaRPr lang="en-US"/>
        </a:p>
      </dgm:t>
    </dgm:pt>
    <dgm:pt modelId="{49D881F0-4D6B-40A9-AAE8-0F238A25441A}" type="parTrans" cxnId="{9BDBFA75-C9D4-4AB7-89B0-2C81DF6B5AAC}">
      <dgm:prSet/>
      <dgm:spPr/>
      <dgm:t>
        <a:bodyPr/>
        <a:lstStyle/>
        <a:p>
          <a:endParaRPr lang="en-US"/>
        </a:p>
      </dgm:t>
    </dgm:pt>
    <dgm:pt modelId="{6142D3CD-2ECC-4E71-9877-D97A4446552B}" type="sibTrans" cxnId="{9BDBFA75-C9D4-4AB7-89B0-2C81DF6B5AAC}">
      <dgm:prSet/>
      <dgm:spPr/>
      <dgm:t>
        <a:bodyPr/>
        <a:lstStyle/>
        <a:p>
          <a:endParaRPr lang="en-US"/>
        </a:p>
      </dgm:t>
    </dgm:pt>
    <dgm:pt modelId="{7AE9EB1A-4CAA-4513-AA8E-7E0EE8D36610}">
      <dgm:prSet/>
      <dgm:spPr/>
      <dgm:t>
        <a:bodyPr/>
        <a:lstStyle/>
        <a:p>
          <a:r>
            <a:rPr lang="en-GB"/>
            <a:t>Input /Output /Outcome/ Impact</a:t>
          </a:r>
          <a:endParaRPr lang="en-US"/>
        </a:p>
      </dgm:t>
    </dgm:pt>
    <dgm:pt modelId="{7612D64D-743D-43E2-A9D6-DB461D5D413E}" type="parTrans" cxnId="{7C39D591-2F13-4814-AAC7-58D0AF91A8C9}">
      <dgm:prSet/>
      <dgm:spPr/>
      <dgm:t>
        <a:bodyPr/>
        <a:lstStyle/>
        <a:p>
          <a:endParaRPr lang="en-US"/>
        </a:p>
      </dgm:t>
    </dgm:pt>
    <dgm:pt modelId="{874276CF-FE08-47BB-927A-F134C5F56D65}" type="sibTrans" cxnId="{7C39D591-2F13-4814-AAC7-58D0AF91A8C9}">
      <dgm:prSet/>
      <dgm:spPr/>
      <dgm:t>
        <a:bodyPr/>
        <a:lstStyle/>
        <a:p>
          <a:endParaRPr lang="en-US"/>
        </a:p>
      </dgm:t>
    </dgm:pt>
    <dgm:pt modelId="{EFFEA25F-FF30-4F6F-B6D2-786A7B8532CA}" type="pres">
      <dgm:prSet presAssocID="{33DC8863-2E71-4A85-A0AA-EAD03C109E68}" presName="linear" presStyleCnt="0">
        <dgm:presLayoutVars>
          <dgm:animLvl val="lvl"/>
          <dgm:resizeHandles val="exact"/>
        </dgm:presLayoutVars>
      </dgm:prSet>
      <dgm:spPr/>
    </dgm:pt>
    <dgm:pt modelId="{C5239C4C-BBCC-4861-8654-FB42BD30CC63}" type="pres">
      <dgm:prSet presAssocID="{D105C22B-67AF-4BF6-9A15-ADBCCC30AA2B}" presName="parentText" presStyleLbl="node1" presStyleIdx="0" presStyleCnt="8">
        <dgm:presLayoutVars>
          <dgm:chMax val="0"/>
          <dgm:bulletEnabled val="1"/>
        </dgm:presLayoutVars>
      </dgm:prSet>
      <dgm:spPr/>
    </dgm:pt>
    <dgm:pt modelId="{45571D44-FD54-42D2-B604-65EED0FAF65A}" type="pres">
      <dgm:prSet presAssocID="{806D5565-7B22-4D42-AE8E-391BB956328C}" presName="spacer" presStyleCnt="0"/>
      <dgm:spPr/>
    </dgm:pt>
    <dgm:pt modelId="{C92B354B-F348-439F-8CE3-38A43DD22D09}" type="pres">
      <dgm:prSet presAssocID="{635543E4-A616-4B99-AF74-E4A5634C9DC0}" presName="parentText" presStyleLbl="node1" presStyleIdx="1" presStyleCnt="8">
        <dgm:presLayoutVars>
          <dgm:chMax val="0"/>
          <dgm:bulletEnabled val="1"/>
        </dgm:presLayoutVars>
      </dgm:prSet>
      <dgm:spPr/>
    </dgm:pt>
    <dgm:pt modelId="{E63075EB-1E87-4A22-A317-D6BF8DF7B19F}" type="pres">
      <dgm:prSet presAssocID="{BECB01A4-9D37-459C-802F-37D6DB18C763}" presName="spacer" presStyleCnt="0"/>
      <dgm:spPr/>
    </dgm:pt>
    <dgm:pt modelId="{F6BD27E3-5AB9-4633-B2B2-DF8CCCBBDA4A}" type="pres">
      <dgm:prSet presAssocID="{3675612E-E71A-4A70-B41A-36B3465DEFD7}" presName="parentText" presStyleLbl="node1" presStyleIdx="2" presStyleCnt="8">
        <dgm:presLayoutVars>
          <dgm:chMax val="0"/>
          <dgm:bulletEnabled val="1"/>
        </dgm:presLayoutVars>
      </dgm:prSet>
      <dgm:spPr/>
    </dgm:pt>
    <dgm:pt modelId="{4CA417E0-4D66-4F5B-91C5-FA6A6903888B}" type="pres">
      <dgm:prSet presAssocID="{B92C4BD4-AE12-46C0-9473-8AC7D297307F}" presName="spacer" presStyleCnt="0"/>
      <dgm:spPr/>
    </dgm:pt>
    <dgm:pt modelId="{7D9C9455-805A-4679-B2C2-62209583F586}" type="pres">
      <dgm:prSet presAssocID="{45A399FB-4AEA-40E6-B47D-851DDB974A45}" presName="parentText" presStyleLbl="node1" presStyleIdx="3" presStyleCnt="8">
        <dgm:presLayoutVars>
          <dgm:chMax val="0"/>
          <dgm:bulletEnabled val="1"/>
        </dgm:presLayoutVars>
      </dgm:prSet>
      <dgm:spPr/>
    </dgm:pt>
    <dgm:pt modelId="{8740B36E-848C-4932-98B3-6EC4626192C2}" type="pres">
      <dgm:prSet presAssocID="{28E846D0-55EA-4595-AFE9-93BDC50AB177}" presName="spacer" presStyleCnt="0"/>
      <dgm:spPr/>
    </dgm:pt>
    <dgm:pt modelId="{A5769828-64A0-404E-9C08-933E1BB69291}" type="pres">
      <dgm:prSet presAssocID="{BF7A6C76-721D-4F6F-881D-79BB61AC64FA}" presName="parentText" presStyleLbl="node1" presStyleIdx="4" presStyleCnt="8">
        <dgm:presLayoutVars>
          <dgm:chMax val="0"/>
          <dgm:bulletEnabled val="1"/>
        </dgm:presLayoutVars>
      </dgm:prSet>
      <dgm:spPr/>
    </dgm:pt>
    <dgm:pt modelId="{C47A24B7-9FCD-4F0D-A9B9-824290DDA7C5}" type="pres">
      <dgm:prSet presAssocID="{E9290FA1-BE0D-4848-A20C-06F794224669}" presName="spacer" presStyleCnt="0"/>
      <dgm:spPr/>
    </dgm:pt>
    <dgm:pt modelId="{9E409E5A-A94F-4B50-806F-2F4BAED37542}" type="pres">
      <dgm:prSet presAssocID="{26EB650A-0152-436A-9E53-42E55ACF4303}" presName="parentText" presStyleLbl="node1" presStyleIdx="5" presStyleCnt="8">
        <dgm:presLayoutVars>
          <dgm:chMax val="0"/>
          <dgm:bulletEnabled val="1"/>
        </dgm:presLayoutVars>
      </dgm:prSet>
      <dgm:spPr/>
    </dgm:pt>
    <dgm:pt modelId="{CC676552-DA50-4E60-9A73-81C7B9B0B5C9}" type="pres">
      <dgm:prSet presAssocID="{4264C920-B280-4A70-9CF2-7628A869D28E}" presName="spacer" presStyleCnt="0"/>
      <dgm:spPr/>
    </dgm:pt>
    <dgm:pt modelId="{4F0E3E8F-27E2-4897-8D38-FE58947C4E39}" type="pres">
      <dgm:prSet presAssocID="{E06979C3-E84F-4820-9638-282C2C902B85}" presName="parentText" presStyleLbl="node1" presStyleIdx="6" presStyleCnt="8">
        <dgm:presLayoutVars>
          <dgm:chMax val="0"/>
          <dgm:bulletEnabled val="1"/>
        </dgm:presLayoutVars>
      </dgm:prSet>
      <dgm:spPr/>
    </dgm:pt>
    <dgm:pt modelId="{F9DFCEE6-17B5-4315-A00E-9AE8ABF59EE5}" type="pres">
      <dgm:prSet presAssocID="{6142D3CD-2ECC-4E71-9877-D97A4446552B}" presName="spacer" presStyleCnt="0"/>
      <dgm:spPr/>
    </dgm:pt>
    <dgm:pt modelId="{36AB3C0A-D20F-40C8-A3C1-FBC044498F50}" type="pres">
      <dgm:prSet presAssocID="{7AE9EB1A-4CAA-4513-AA8E-7E0EE8D36610}" presName="parentText" presStyleLbl="node1" presStyleIdx="7" presStyleCnt="8">
        <dgm:presLayoutVars>
          <dgm:chMax val="0"/>
          <dgm:bulletEnabled val="1"/>
        </dgm:presLayoutVars>
      </dgm:prSet>
      <dgm:spPr/>
    </dgm:pt>
  </dgm:ptLst>
  <dgm:cxnLst>
    <dgm:cxn modelId="{CD908109-144B-48AF-AC58-1C5988D6DF9D}" type="presOf" srcId="{BF7A6C76-721D-4F6F-881D-79BB61AC64FA}" destId="{A5769828-64A0-404E-9C08-933E1BB69291}" srcOrd="0" destOrd="0" presId="urn:microsoft.com/office/officeart/2005/8/layout/vList2"/>
    <dgm:cxn modelId="{5C29F32B-07EC-4CCA-A709-6AD04E309A93}" srcId="{33DC8863-2E71-4A85-A0AA-EAD03C109E68}" destId="{3675612E-E71A-4A70-B41A-36B3465DEFD7}" srcOrd="2" destOrd="0" parTransId="{D4561727-F567-4E90-ABBB-B9021E2CD7C8}" sibTransId="{B92C4BD4-AE12-46C0-9473-8AC7D297307F}"/>
    <dgm:cxn modelId="{D8336537-C3B6-4448-94C4-C14B1E8A151D}" type="presOf" srcId="{33DC8863-2E71-4A85-A0AA-EAD03C109E68}" destId="{EFFEA25F-FF30-4F6F-B6D2-786A7B8532CA}" srcOrd="0" destOrd="0" presId="urn:microsoft.com/office/officeart/2005/8/layout/vList2"/>
    <dgm:cxn modelId="{9BDBFA75-C9D4-4AB7-89B0-2C81DF6B5AAC}" srcId="{33DC8863-2E71-4A85-A0AA-EAD03C109E68}" destId="{E06979C3-E84F-4820-9638-282C2C902B85}" srcOrd="6" destOrd="0" parTransId="{49D881F0-4D6B-40A9-AAE8-0F238A25441A}" sibTransId="{6142D3CD-2ECC-4E71-9877-D97A4446552B}"/>
    <dgm:cxn modelId="{FA49BA81-899F-4D41-9E68-E877285F15DF}" srcId="{33DC8863-2E71-4A85-A0AA-EAD03C109E68}" destId="{635543E4-A616-4B99-AF74-E4A5634C9DC0}" srcOrd="1" destOrd="0" parTransId="{8D357123-1863-441C-893A-219BEF0FD233}" sibTransId="{BECB01A4-9D37-459C-802F-37D6DB18C763}"/>
    <dgm:cxn modelId="{B1F85A86-8856-4BD5-A6C5-DC3BB793AD68}" type="presOf" srcId="{D105C22B-67AF-4BF6-9A15-ADBCCC30AA2B}" destId="{C5239C4C-BBCC-4861-8654-FB42BD30CC63}" srcOrd="0" destOrd="0" presId="urn:microsoft.com/office/officeart/2005/8/layout/vList2"/>
    <dgm:cxn modelId="{6BA49886-31B4-43B4-A226-E917471126AC}" srcId="{33DC8863-2E71-4A85-A0AA-EAD03C109E68}" destId="{45A399FB-4AEA-40E6-B47D-851DDB974A45}" srcOrd="3" destOrd="0" parTransId="{AFED711E-9BA7-4841-BDA4-751BC8099B07}" sibTransId="{28E846D0-55EA-4595-AFE9-93BDC50AB177}"/>
    <dgm:cxn modelId="{7C39D591-2F13-4814-AAC7-58D0AF91A8C9}" srcId="{33DC8863-2E71-4A85-A0AA-EAD03C109E68}" destId="{7AE9EB1A-4CAA-4513-AA8E-7E0EE8D36610}" srcOrd="7" destOrd="0" parTransId="{7612D64D-743D-43E2-A9D6-DB461D5D413E}" sibTransId="{874276CF-FE08-47BB-927A-F134C5F56D65}"/>
    <dgm:cxn modelId="{94B329A0-C846-413F-B907-D20616A0B871}" srcId="{33DC8863-2E71-4A85-A0AA-EAD03C109E68}" destId="{26EB650A-0152-436A-9E53-42E55ACF4303}" srcOrd="5" destOrd="0" parTransId="{7054CCBE-F1B0-45CA-AC3D-71AD394CC18D}" sibTransId="{4264C920-B280-4A70-9CF2-7628A869D28E}"/>
    <dgm:cxn modelId="{3E0647A8-88E0-4E55-A5D1-4464570F176E}" type="presOf" srcId="{7AE9EB1A-4CAA-4513-AA8E-7E0EE8D36610}" destId="{36AB3C0A-D20F-40C8-A3C1-FBC044498F50}" srcOrd="0" destOrd="0" presId="urn:microsoft.com/office/officeart/2005/8/layout/vList2"/>
    <dgm:cxn modelId="{CBB307B3-E543-40EE-B13A-83E43C9D3678}" srcId="{33DC8863-2E71-4A85-A0AA-EAD03C109E68}" destId="{BF7A6C76-721D-4F6F-881D-79BB61AC64FA}" srcOrd="4" destOrd="0" parTransId="{3756D80D-CEAF-4D8D-BB84-A23825EF0443}" sibTransId="{E9290FA1-BE0D-4848-A20C-06F794224669}"/>
    <dgm:cxn modelId="{F21B5EB9-9CE5-49CA-9314-980714036ED1}" type="presOf" srcId="{635543E4-A616-4B99-AF74-E4A5634C9DC0}" destId="{C92B354B-F348-439F-8CE3-38A43DD22D09}" srcOrd="0" destOrd="0" presId="urn:microsoft.com/office/officeart/2005/8/layout/vList2"/>
    <dgm:cxn modelId="{A095E4CB-5117-4E7B-BABA-1B0448C99EBF}" type="presOf" srcId="{45A399FB-4AEA-40E6-B47D-851DDB974A45}" destId="{7D9C9455-805A-4679-B2C2-62209583F586}" srcOrd="0" destOrd="0" presId="urn:microsoft.com/office/officeart/2005/8/layout/vList2"/>
    <dgm:cxn modelId="{122D37D5-5E50-450D-8341-3E0E23301381}" type="presOf" srcId="{E06979C3-E84F-4820-9638-282C2C902B85}" destId="{4F0E3E8F-27E2-4897-8D38-FE58947C4E39}" srcOrd="0" destOrd="0" presId="urn:microsoft.com/office/officeart/2005/8/layout/vList2"/>
    <dgm:cxn modelId="{A68C39DB-5E75-4C0B-A002-48A21DB59F3F}" type="presOf" srcId="{26EB650A-0152-436A-9E53-42E55ACF4303}" destId="{9E409E5A-A94F-4B50-806F-2F4BAED37542}" srcOrd="0" destOrd="0" presId="urn:microsoft.com/office/officeart/2005/8/layout/vList2"/>
    <dgm:cxn modelId="{03B444E7-2482-4980-ABDF-B385D245CD5E}" srcId="{33DC8863-2E71-4A85-A0AA-EAD03C109E68}" destId="{D105C22B-67AF-4BF6-9A15-ADBCCC30AA2B}" srcOrd="0" destOrd="0" parTransId="{31081927-C627-4230-9ACF-02F551EB5639}" sibTransId="{806D5565-7B22-4D42-AE8E-391BB956328C}"/>
    <dgm:cxn modelId="{FFFA94E7-4C58-42FF-A20A-22CBBA73D630}" type="presOf" srcId="{3675612E-E71A-4A70-B41A-36B3465DEFD7}" destId="{F6BD27E3-5AB9-4633-B2B2-DF8CCCBBDA4A}" srcOrd="0" destOrd="0" presId="urn:microsoft.com/office/officeart/2005/8/layout/vList2"/>
    <dgm:cxn modelId="{033D3906-554A-4C62-9F17-3084BEFA482F}" type="presParOf" srcId="{EFFEA25F-FF30-4F6F-B6D2-786A7B8532CA}" destId="{C5239C4C-BBCC-4861-8654-FB42BD30CC63}" srcOrd="0" destOrd="0" presId="urn:microsoft.com/office/officeart/2005/8/layout/vList2"/>
    <dgm:cxn modelId="{5E3DF6D1-2B6F-45E6-9E43-71E86A6B4B9D}" type="presParOf" srcId="{EFFEA25F-FF30-4F6F-B6D2-786A7B8532CA}" destId="{45571D44-FD54-42D2-B604-65EED0FAF65A}" srcOrd="1" destOrd="0" presId="urn:microsoft.com/office/officeart/2005/8/layout/vList2"/>
    <dgm:cxn modelId="{5A60985A-4ACB-485D-A07D-3E3AD54AD494}" type="presParOf" srcId="{EFFEA25F-FF30-4F6F-B6D2-786A7B8532CA}" destId="{C92B354B-F348-439F-8CE3-38A43DD22D09}" srcOrd="2" destOrd="0" presId="urn:microsoft.com/office/officeart/2005/8/layout/vList2"/>
    <dgm:cxn modelId="{D4DBCCDB-E3A2-4368-9731-B31101426F47}" type="presParOf" srcId="{EFFEA25F-FF30-4F6F-B6D2-786A7B8532CA}" destId="{E63075EB-1E87-4A22-A317-D6BF8DF7B19F}" srcOrd="3" destOrd="0" presId="urn:microsoft.com/office/officeart/2005/8/layout/vList2"/>
    <dgm:cxn modelId="{96DDA71B-56AA-4036-8169-50C95404A8FA}" type="presParOf" srcId="{EFFEA25F-FF30-4F6F-B6D2-786A7B8532CA}" destId="{F6BD27E3-5AB9-4633-B2B2-DF8CCCBBDA4A}" srcOrd="4" destOrd="0" presId="urn:microsoft.com/office/officeart/2005/8/layout/vList2"/>
    <dgm:cxn modelId="{D3AFE7C8-93CA-40B2-BEBF-6B80A1AE658B}" type="presParOf" srcId="{EFFEA25F-FF30-4F6F-B6D2-786A7B8532CA}" destId="{4CA417E0-4D66-4F5B-91C5-FA6A6903888B}" srcOrd="5" destOrd="0" presId="urn:microsoft.com/office/officeart/2005/8/layout/vList2"/>
    <dgm:cxn modelId="{1001173A-A81E-4221-A226-06BD91280B6A}" type="presParOf" srcId="{EFFEA25F-FF30-4F6F-B6D2-786A7B8532CA}" destId="{7D9C9455-805A-4679-B2C2-62209583F586}" srcOrd="6" destOrd="0" presId="urn:microsoft.com/office/officeart/2005/8/layout/vList2"/>
    <dgm:cxn modelId="{64A47AED-FDA0-4DFE-BDD6-4E995E67DFDB}" type="presParOf" srcId="{EFFEA25F-FF30-4F6F-B6D2-786A7B8532CA}" destId="{8740B36E-848C-4932-98B3-6EC4626192C2}" srcOrd="7" destOrd="0" presId="urn:microsoft.com/office/officeart/2005/8/layout/vList2"/>
    <dgm:cxn modelId="{D4519E0F-671C-4DDE-AA25-36C96F72F9E4}" type="presParOf" srcId="{EFFEA25F-FF30-4F6F-B6D2-786A7B8532CA}" destId="{A5769828-64A0-404E-9C08-933E1BB69291}" srcOrd="8" destOrd="0" presId="urn:microsoft.com/office/officeart/2005/8/layout/vList2"/>
    <dgm:cxn modelId="{3F4ABD91-10DC-42E3-BAE7-C79437D511CF}" type="presParOf" srcId="{EFFEA25F-FF30-4F6F-B6D2-786A7B8532CA}" destId="{C47A24B7-9FCD-4F0D-A9B9-824290DDA7C5}" srcOrd="9" destOrd="0" presId="urn:microsoft.com/office/officeart/2005/8/layout/vList2"/>
    <dgm:cxn modelId="{423B1BB0-ADA8-41E0-B0FB-98BA996EE4C4}" type="presParOf" srcId="{EFFEA25F-FF30-4F6F-B6D2-786A7B8532CA}" destId="{9E409E5A-A94F-4B50-806F-2F4BAED37542}" srcOrd="10" destOrd="0" presId="urn:microsoft.com/office/officeart/2005/8/layout/vList2"/>
    <dgm:cxn modelId="{91C90838-7279-41FB-8242-B51C81B50938}" type="presParOf" srcId="{EFFEA25F-FF30-4F6F-B6D2-786A7B8532CA}" destId="{CC676552-DA50-4E60-9A73-81C7B9B0B5C9}" srcOrd="11" destOrd="0" presId="urn:microsoft.com/office/officeart/2005/8/layout/vList2"/>
    <dgm:cxn modelId="{CB3B49BE-848C-41FA-980C-AE87CF85F60C}" type="presParOf" srcId="{EFFEA25F-FF30-4F6F-B6D2-786A7B8532CA}" destId="{4F0E3E8F-27E2-4897-8D38-FE58947C4E39}" srcOrd="12" destOrd="0" presId="urn:microsoft.com/office/officeart/2005/8/layout/vList2"/>
    <dgm:cxn modelId="{0A320371-A187-4D2C-9E90-FB675F0B8573}" type="presParOf" srcId="{EFFEA25F-FF30-4F6F-B6D2-786A7B8532CA}" destId="{F9DFCEE6-17B5-4315-A00E-9AE8ABF59EE5}" srcOrd="13" destOrd="0" presId="urn:microsoft.com/office/officeart/2005/8/layout/vList2"/>
    <dgm:cxn modelId="{E915A44C-3A94-4989-ADAE-242D56036B24}" type="presParOf" srcId="{EFFEA25F-FF30-4F6F-B6D2-786A7B8532CA}" destId="{36AB3C0A-D20F-40C8-A3C1-FBC044498F50}"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1420DD-73CB-4F00-97F3-0A4FC76E6CA6}">
      <dsp:nvSpPr>
        <dsp:cNvPr id="0" name=""/>
        <dsp:cNvSpPr/>
      </dsp:nvSpPr>
      <dsp:spPr>
        <a:xfrm>
          <a:off x="781965" y="178955"/>
          <a:ext cx="658916" cy="65891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8BE462D-2EB5-4C51-9CB5-A8E762702581}">
      <dsp:nvSpPr>
        <dsp:cNvPr id="0" name=""/>
        <dsp:cNvSpPr/>
      </dsp:nvSpPr>
      <dsp:spPr>
        <a:xfrm>
          <a:off x="379294" y="1078285"/>
          <a:ext cx="1464257" cy="5857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GB" sz="1400" kern="1200"/>
            <a:t>Funding of organisation</a:t>
          </a:r>
          <a:endParaRPr lang="en-US" sz="1400" kern="1200"/>
        </a:p>
      </dsp:txBody>
      <dsp:txXfrm>
        <a:off x="379294" y="1078285"/>
        <a:ext cx="1464257" cy="585703"/>
      </dsp:txXfrm>
    </dsp:sp>
    <dsp:sp modelId="{6B6DFF23-ABE7-4AA9-B406-D4843B8CBFF7}">
      <dsp:nvSpPr>
        <dsp:cNvPr id="0" name=""/>
        <dsp:cNvSpPr/>
      </dsp:nvSpPr>
      <dsp:spPr>
        <a:xfrm>
          <a:off x="2502468" y="178955"/>
          <a:ext cx="658916" cy="65891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1215E75-58FD-44BB-9D1D-748D45B7F8D1}">
      <dsp:nvSpPr>
        <dsp:cNvPr id="0" name=""/>
        <dsp:cNvSpPr/>
      </dsp:nvSpPr>
      <dsp:spPr>
        <a:xfrm>
          <a:off x="2099797" y="1078285"/>
          <a:ext cx="1464257" cy="5857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GB" sz="1400" kern="1200"/>
            <a:t>Funding a worker</a:t>
          </a:r>
          <a:endParaRPr lang="en-US" sz="1400" kern="1200"/>
        </a:p>
      </dsp:txBody>
      <dsp:txXfrm>
        <a:off x="2099797" y="1078285"/>
        <a:ext cx="1464257" cy="585703"/>
      </dsp:txXfrm>
    </dsp:sp>
    <dsp:sp modelId="{C4D17CDB-BD12-4C51-A4E3-03B47354980C}">
      <dsp:nvSpPr>
        <dsp:cNvPr id="0" name=""/>
        <dsp:cNvSpPr/>
      </dsp:nvSpPr>
      <dsp:spPr>
        <a:xfrm>
          <a:off x="781965" y="2030052"/>
          <a:ext cx="658916" cy="65891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03482D3-DE75-4F30-B925-DC8C92A09874}">
      <dsp:nvSpPr>
        <dsp:cNvPr id="0" name=""/>
        <dsp:cNvSpPr/>
      </dsp:nvSpPr>
      <dsp:spPr>
        <a:xfrm>
          <a:off x="379294" y="2929382"/>
          <a:ext cx="1464257" cy="5857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GB" sz="1400" kern="1200"/>
            <a:t>Funding a project</a:t>
          </a:r>
          <a:endParaRPr lang="en-US" sz="1400" kern="1200"/>
        </a:p>
      </dsp:txBody>
      <dsp:txXfrm>
        <a:off x="379294" y="2929382"/>
        <a:ext cx="1464257" cy="585703"/>
      </dsp:txXfrm>
    </dsp:sp>
    <dsp:sp modelId="{E2FD5F5E-F07B-4FCA-A5B1-222B30A88437}">
      <dsp:nvSpPr>
        <dsp:cNvPr id="0" name=""/>
        <dsp:cNvSpPr/>
      </dsp:nvSpPr>
      <dsp:spPr>
        <a:xfrm>
          <a:off x="2502468" y="2030052"/>
          <a:ext cx="658916" cy="65891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B43671-74BF-48CD-B274-FF782321550B}">
      <dsp:nvSpPr>
        <dsp:cNvPr id="0" name=""/>
        <dsp:cNvSpPr/>
      </dsp:nvSpPr>
      <dsp:spPr>
        <a:xfrm>
          <a:off x="2099797" y="2929382"/>
          <a:ext cx="1464257" cy="5857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GB" sz="1400" kern="1200"/>
            <a:t>Funding particular parts of services</a:t>
          </a:r>
          <a:endParaRPr lang="en-US" sz="1400" kern="1200"/>
        </a:p>
      </dsp:txBody>
      <dsp:txXfrm>
        <a:off x="2099797" y="2929382"/>
        <a:ext cx="1464257" cy="585703"/>
      </dsp:txXfrm>
    </dsp:sp>
    <dsp:sp modelId="{3D7E98D3-F1A8-418F-B992-B5A24642FAD1}">
      <dsp:nvSpPr>
        <dsp:cNvPr id="0" name=""/>
        <dsp:cNvSpPr/>
      </dsp:nvSpPr>
      <dsp:spPr>
        <a:xfrm>
          <a:off x="781965" y="3881149"/>
          <a:ext cx="658916" cy="65891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BFB81A-9BEE-46F9-B6D0-D14092571800}">
      <dsp:nvSpPr>
        <dsp:cNvPr id="0" name=""/>
        <dsp:cNvSpPr/>
      </dsp:nvSpPr>
      <dsp:spPr>
        <a:xfrm>
          <a:off x="379294" y="4780478"/>
          <a:ext cx="1464257" cy="5857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GB" sz="1400" kern="1200"/>
            <a:t>Funding individual service users.</a:t>
          </a:r>
          <a:endParaRPr lang="en-US" sz="1400" kern="1200"/>
        </a:p>
      </dsp:txBody>
      <dsp:txXfrm>
        <a:off x="379294" y="4780478"/>
        <a:ext cx="1464257" cy="585703"/>
      </dsp:txXfrm>
    </dsp:sp>
    <dsp:sp modelId="{174E3F48-9BFB-485E-B8FE-F30A729B6C9E}">
      <dsp:nvSpPr>
        <dsp:cNvPr id="0" name=""/>
        <dsp:cNvSpPr/>
      </dsp:nvSpPr>
      <dsp:spPr>
        <a:xfrm>
          <a:off x="2502468" y="3881149"/>
          <a:ext cx="658916" cy="65891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C4D55E-E597-4CEA-871F-8EEAAFF1729F}">
      <dsp:nvSpPr>
        <dsp:cNvPr id="0" name=""/>
        <dsp:cNvSpPr/>
      </dsp:nvSpPr>
      <dsp:spPr>
        <a:xfrm>
          <a:off x="2099797" y="4780478"/>
          <a:ext cx="1464257" cy="5857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en-GB" sz="1400" kern="1200"/>
            <a:t>Funding Changes for the community</a:t>
          </a:r>
          <a:endParaRPr lang="en-US" sz="1400" kern="1200"/>
        </a:p>
      </dsp:txBody>
      <dsp:txXfrm>
        <a:off x="2099797" y="4780478"/>
        <a:ext cx="1464257" cy="5857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239C4C-BBCC-4861-8654-FB42BD30CC63}">
      <dsp:nvSpPr>
        <dsp:cNvPr id="0" name=""/>
        <dsp:cNvSpPr/>
      </dsp:nvSpPr>
      <dsp:spPr>
        <a:xfrm>
          <a:off x="0" y="312510"/>
          <a:ext cx="4971603" cy="49139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Beneficiary			</a:t>
          </a:r>
          <a:endParaRPr lang="en-US" sz="2100" kern="1200"/>
        </a:p>
      </dsp:txBody>
      <dsp:txXfrm>
        <a:off x="23988" y="336498"/>
        <a:ext cx="4923627" cy="443423"/>
      </dsp:txXfrm>
    </dsp:sp>
    <dsp:sp modelId="{C92B354B-F348-439F-8CE3-38A43DD22D09}">
      <dsp:nvSpPr>
        <dsp:cNvPr id="0" name=""/>
        <dsp:cNvSpPr/>
      </dsp:nvSpPr>
      <dsp:spPr>
        <a:xfrm>
          <a:off x="0" y="864390"/>
          <a:ext cx="4971603" cy="491399"/>
        </a:xfrm>
        <a:prstGeom prst="roundRect">
          <a:avLst/>
        </a:prstGeom>
        <a:gradFill rotWithShape="0">
          <a:gsLst>
            <a:gs pos="0">
              <a:schemeClr val="accent2">
                <a:hueOff val="-423469"/>
                <a:satOff val="2029"/>
                <a:lumOff val="1877"/>
                <a:alphaOff val="0"/>
                <a:tint val="96000"/>
                <a:lumMod val="100000"/>
              </a:schemeClr>
            </a:gs>
            <a:gs pos="78000">
              <a:schemeClr val="accent2">
                <a:hueOff val="-423469"/>
                <a:satOff val="2029"/>
                <a:lumOff val="187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Direct or Primary</a:t>
          </a:r>
          <a:endParaRPr lang="en-US" sz="2100" kern="1200"/>
        </a:p>
      </dsp:txBody>
      <dsp:txXfrm>
        <a:off x="23988" y="888378"/>
        <a:ext cx="4923627" cy="443423"/>
      </dsp:txXfrm>
    </dsp:sp>
    <dsp:sp modelId="{F6BD27E3-5AB9-4633-B2B2-DF8CCCBBDA4A}">
      <dsp:nvSpPr>
        <dsp:cNvPr id="0" name=""/>
        <dsp:cNvSpPr/>
      </dsp:nvSpPr>
      <dsp:spPr>
        <a:xfrm>
          <a:off x="0" y="1416270"/>
          <a:ext cx="4971603" cy="491399"/>
        </a:xfrm>
        <a:prstGeom prst="roundRect">
          <a:avLst/>
        </a:prstGeom>
        <a:gradFill rotWithShape="0">
          <a:gsLst>
            <a:gs pos="0">
              <a:schemeClr val="accent2">
                <a:hueOff val="-846939"/>
                <a:satOff val="4057"/>
                <a:lumOff val="3753"/>
                <a:alphaOff val="0"/>
                <a:tint val="96000"/>
                <a:lumMod val="100000"/>
              </a:schemeClr>
            </a:gs>
            <a:gs pos="78000">
              <a:schemeClr val="accent2">
                <a:hueOff val="-846939"/>
                <a:satOff val="4057"/>
                <a:lumOff val="375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Indirect or Secondary</a:t>
          </a:r>
          <a:endParaRPr lang="en-US" sz="2100" kern="1200"/>
        </a:p>
      </dsp:txBody>
      <dsp:txXfrm>
        <a:off x="23988" y="1440258"/>
        <a:ext cx="4923627" cy="443423"/>
      </dsp:txXfrm>
    </dsp:sp>
    <dsp:sp modelId="{7D9C9455-805A-4679-B2C2-62209583F586}">
      <dsp:nvSpPr>
        <dsp:cNvPr id="0" name=""/>
        <dsp:cNvSpPr/>
      </dsp:nvSpPr>
      <dsp:spPr>
        <a:xfrm>
          <a:off x="0" y="1968150"/>
          <a:ext cx="4971603" cy="491399"/>
        </a:xfrm>
        <a:prstGeom prst="roundRect">
          <a:avLst/>
        </a:prstGeom>
        <a:gradFill rotWithShape="0">
          <a:gsLst>
            <a:gs pos="0">
              <a:schemeClr val="accent2">
                <a:hueOff val="-1270408"/>
                <a:satOff val="6086"/>
                <a:lumOff val="5630"/>
                <a:alphaOff val="0"/>
                <a:tint val="96000"/>
                <a:lumMod val="100000"/>
              </a:schemeClr>
            </a:gs>
            <a:gs pos="78000">
              <a:schemeClr val="accent2">
                <a:hueOff val="-1270408"/>
                <a:satOff val="6086"/>
                <a:lumOff val="563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Milestones</a:t>
          </a:r>
          <a:endParaRPr lang="en-US" sz="2100" kern="1200"/>
        </a:p>
      </dsp:txBody>
      <dsp:txXfrm>
        <a:off x="23988" y="1992138"/>
        <a:ext cx="4923627" cy="443423"/>
      </dsp:txXfrm>
    </dsp:sp>
    <dsp:sp modelId="{A5769828-64A0-404E-9C08-933E1BB69291}">
      <dsp:nvSpPr>
        <dsp:cNvPr id="0" name=""/>
        <dsp:cNvSpPr/>
      </dsp:nvSpPr>
      <dsp:spPr>
        <a:xfrm>
          <a:off x="0" y="2520030"/>
          <a:ext cx="4971603" cy="491399"/>
        </a:xfrm>
        <a:prstGeom prst="roundRect">
          <a:avLst/>
        </a:prstGeom>
        <a:gradFill rotWithShape="0">
          <a:gsLst>
            <a:gs pos="0">
              <a:schemeClr val="accent2">
                <a:hueOff val="-1693878"/>
                <a:satOff val="8114"/>
                <a:lumOff val="7507"/>
                <a:alphaOff val="0"/>
                <a:tint val="96000"/>
                <a:lumMod val="100000"/>
              </a:schemeClr>
            </a:gs>
            <a:gs pos="78000">
              <a:schemeClr val="accent2">
                <a:hueOff val="-1693878"/>
                <a:satOff val="8114"/>
                <a:lumOff val="750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Qualitative Indicator or ‘soft’ – feeling </a:t>
          </a:r>
          <a:endParaRPr lang="en-US" sz="2100" kern="1200"/>
        </a:p>
      </dsp:txBody>
      <dsp:txXfrm>
        <a:off x="23988" y="2544018"/>
        <a:ext cx="4923627" cy="443423"/>
      </dsp:txXfrm>
    </dsp:sp>
    <dsp:sp modelId="{9E409E5A-A94F-4B50-806F-2F4BAED37542}">
      <dsp:nvSpPr>
        <dsp:cNvPr id="0" name=""/>
        <dsp:cNvSpPr/>
      </dsp:nvSpPr>
      <dsp:spPr>
        <a:xfrm>
          <a:off x="0" y="3071910"/>
          <a:ext cx="4971603" cy="491399"/>
        </a:xfrm>
        <a:prstGeom prst="roundRect">
          <a:avLst/>
        </a:prstGeom>
        <a:gradFill rotWithShape="0">
          <a:gsLst>
            <a:gs pos="0">
              <a:schemeClr val="accent2">
                <a:hueOff val="-2117347"/>
                <a:satOff val="10143"/>
                <a:lumOff val="9384"/>
                <a:alphaOff val="0"/>
                <a:tint val="96000"/>
                <a:lumMod val="100000"/>
              </a:schemeClr>
            </a:gs>
            <a:gs pos="78000">
              <a:schemeClr val="accent2">
                <a:hueOff val="-2117347"/>
                <a:satOff val="10143"/>
                <a:lumOff val="938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Quantitative Indicator or ‘hard’ - number</a:t>
          </a:r>
          <a:endParaRPr lang="en-US" sz="2100" kern="1200"/>
        </a:p>
      </dsp:txBody>
      <dsp:txXfrm>
        <a:off x="23988" y="3095898"/>
        <a:ext cx="4923627" cy="443423"/>
      </dsp:txXfrm>
    </dsp:sp>
    <dsp:sp modelId="{4F0E3E8F-27E2-4897-8D38-FE58947C4E39}">
      <dsp:nvSpPr>
        <dsp:cNvPr id="0" name=""/>
        <dsp:cNvSpPr/>
      </dsp:nvSpPr>
      <dsp:spPr>
        <a:xfrm>
          <a:off x="0" y="3623790"/>
          <a:ext cx="4971603" cy="491399"/>
        </a:xfrm>
        <a:prstGeom prst="roundRect">
          <a:avLst/>
        </a:prstGeom>
        <a:gradFill rotWithShape="0">
          <a:gsLst>
            <a:gs pos="0">
              <a:schemeClr val="accent2">
                <a:hueOff val="-2540817"/>
                <a:satOff val="12171"/>
                <a:lumOff val="11260"/>
                <a:alphaOff val="0"/>
                <a:tint val="96000"/>
                <a:lumMod val="100000"/>
              </a:schemeClr>
            </a:gs>
            <a:gs pos="78000">
              <a:schemeClr val="accent2">
                <a:hueOff val="-2540817"/>
                <a:satOff val="12171"/>
                <a:lumOff val="1126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Evidence of need  - proof!</a:t>
          </a:r>
          <a:endParaRPr lang="en-US" sz="2100" kern="1200"/>
        </a:p>
      </dsp:txBody>
      <dsp:txXfrm>
        <a:off x="23988" y="3647778"/>
        <a:ext cx="4923627" cy="443423"/>
      </dsp:txXfrm>
    </dsp:sp>
    <dsp:sp modelId="{36AB3C0A-D20F-40C8-A3C1-FBC044498F50}">
      <dsp:nvSpPr>
        <dsp:cNvPr id="0" name=""/>
        <dsp:cNvSpPr/>
      </dsp:nvSpPr>
      <dsp:spPr>
        <a:xfrm>
          <a:off x="0" y="4175670"/>
          <a:ext cx="4971603" cy="491399"/>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a:t>Input /Output /Outcome/ Impact</a:t>
          </a:r>
          <a:endParaRPr lang="en-US" sz="2100" kern="1200"/>
        </a:p>
      </dsp:txBody>
      <dsp:txXfrm>
        <a:off x="23988" y="4199658"/>
        <a:ext cx="4923627" cy="443423"/>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C3418BC-AD9D-D7C1-2968-47F4A8DEAC59}"/>
              </a:ext>
            </a:extLst>
          </p:cNvPr>
          <p:cNvSpPr>
            <a:spLocks noGrp="1" noChangeArrowheads="1"/>
          </p:cNvSpPr>
          <p:nvPr>
            <p:ph type="hdr" sz="quarter"/>
          </p:nvPr>
        </p:nvSpPr>
        <p:spPr bwMode="auto">
          <a:xfrm>
            <a:off x="0" y="0"/>
            <a:ext cx="2986088" cy="501650"/>
          </a:xfrm>
          <a:prstGeom prst="rect">
            <a:avLst/>
          </a:prstGeom>
          <a:noFill/>
          <a:ln w="12700">
            <a:noFill/>
            <a:miter lim="800000"/>
            <a:headEnd type="none" w="sm" len="sm"/>
            <a:tailEnd type="none" w="sm" len="sm"/>
          </a:ln>
          <a:effectLst/>
        </p:spPr>
        <p:txBody>
          <a:bodyPr vert="horz" wrap="square" lIns="93031" tIns="46516" rIns="93031" bIns="46516" numCol="1" anchor="t" anchorCtr="0" compatLnSpc="1">
            <a:prstTxWarp prst="textNoShape">
              <a:avLst/>
            </a:prstTxWarp>
          </a:bodyPr>
          <a:lstStyle>
            <a:lvl1pPr eaLnBrk="0" hangingPunct="0">
              <a:defRPr sz="1200">
                <a:solidFill>
                  <a:schemeClr val="tx1"/>
                </a:solidFill>
                <a:latin typeface="Times New Roman" pitchFamily="18" charset="0"/>
              </a:defRPr>
            </a:lvl1pPr>
          </a:lstStyle>
          <a:p>
            <a:pPr>
              <a:defRPr/>
            </a:pPr>
            <a:endParaRPr lang="en-GB"/>
          </a:p>
        </p:txBody>
      </p:sp>
      <p:sp>
        <p:nvSpPr>
          <p:cNvPr id="15363" name="Rectangle 3">
            <a:extLst>
              <a:ext uri="{FF2B5EF4-FFF2-40B4-BE49-F238E27FC236}">
                <a16:creationId xmlns:a16="http://schemas.microsoft.com/office/drawing/2014/main" id="{562BC4B9-23BE-2323-1714-86BACB7A77E7}"/>
              </a:ext>
            </a:extLst>
          </p:cNvPr>
          <p:cNvSpPr>
            <a:spLocks noGrp="1" noChangeArrowheads="1"/>
          </p:cNvSpPr>
          <p:nvPr>
            <p:ph type="dt" sz="quarter" idx="1"/>
          </p:nvPr>
        </p:nvSpPr>
        <p:spPr bwMode="auto">
          <a:xfrm>
            <a:off x="3903663" y="0"/>
            <a:ext cx="2986087" cy="501650"/>
          </a:xfrm>
          <a:prstGeom prst="rect">
            <a:avLst/>
          </a:prstGeom>
          <a:noFill/>
          <a:ln w="12700">
            <a:noFill/>
            <a:miter lim="800000"/>
            <a:headEnd type="none" w="sm" len="sm"/>
            <a:tailEnd type="none" w="sm" len="sm"/>
          </a:ln>
          <a:effectLst/>
        </p:spPr>
        <p:txBody>
          <a:bodyPr vert="horz" wrap="square" lIns="93031" tIns="46516" rIns="93031" bIns="46516" numCol="1" anchor="t" anchorCtr="0" compatLnSpc="1">
            <a:prstTxWarp prst="textNoShape">
              <a:avLst/>
            </a:prstTxWarp>
          </a:bodyPr>
          <a:lstStyle>
            <a:lvl1pPr algn="r" eaLnBrk="0" hangingPunct="0">
              <a:defRPr sz="1200">
                <a:solidFill>
                  <a:schemeClr val="tx1"/>
                </a:solidFill>
                <a:latin typeface="Times New Roman" pitchFamily="18" charset="0"/>
              </a:defRPr>
            </a:lvl1pPr>
          </a:lstStyle>
          <a:p>
            <a:pPr>
              <a:defRPr/>
            </a:pPr>
            <a:endParaRPr lang="en-GB"/>
          </a:p>
        </p:txBody>
      </p:sp>
      <p:sp>
        <p:nvSpPr>
          <p:cNvPr id="15364" name="Rectangle 4">
            <a:extLst>
              <a:ext uri="{FF2B5EF4-FFF2-40B4-BE49-F238E27FC236}">
                <a16:creationId xmlns:a16="http://schemas.microsoft.com/office/drawing/2014/main" id="{EAD8DBDE-B57A-093D-6A2D-C5AD45376355}"/>
              </a:ext>
            </a:extLst>
          </p:cNvPr>
          <p:cNvSpPr>
            <a:spLocks noGrp="1" noChangeArrowheads="1"/>
          </p:cNvSpPr>
          <p:nvPr>
            <p:ph type="ftr" sz="quarter" idx="2"/>
          </p:nvPr>
        </p:nvSpPr>
        <p:spPr bwMode="auto">
          <a:xfrm>
            <a:off x="0" y="9520238"/>
            <a:ext cx="2986088" cy="501650"/>
          </a:xfrm>
          <a:prstGeom prst="rect">
            <a:avLst/>
          </a:prstGeom>
          <a:noFill/>
          <a:ln w="12700">
            <a:noFill/>
            <a:miter lim="800000"/>
            <a:headEnd type="none" w="sm" len="sm"/>
            <a:tailEnd type="none" w="sm" len="sm"/>
          </a:ln>
          <a:effectLst/>
        </p:spPr>
        <p:txBody>
          <a:bodyPr vert="horz" wrap="square" lIns="93031" tIns="46516" rIns="93031" bIns="46516" numCol="1" anchor="b" anchorCtr="0" compatLnSpc="1">
            <a:prstTxWarp prst="textNoShape">
              <a:avLst/>
            </a:prstTxWarp>
          </a:bodyPr>
          <a:lstStyle>
            <a:lvl1pPr eaLnBrk="0" hangingPunct="0">
              <a:defRPr sz="1200">
                <a:solidFill>
                  <a:schemeClr val="tx1"/>
                </a:solidFill>
                <a:latin typeface="Times New Roman" pitchFamily="18" charset="0"/>
              </a:defRPr>
            </a:lvl1pPr>
          </a:lstStyle>
          <a:p>
            <a:pPr>
              <a:defRPr/>
            </a:pPr>
            <a:endParaRPr lang="en-GB"/>
          </a:p>
        </p:txBody>
      </p:sp>
      <p:sp>
        <p:nvSpPr>
          <p:cNvPr id="15365" name="Rectangle 5">
            <a:extLst>
              <a:ext uri="{FF2B5EF4-FFF2-40B4-BE49-F238E27FC236}">
                <a16:creationId xmlns:a16="http://schemas.microsoft.com/office/drawing/2014/main" id="{FF324E5F-4B70-56F0-3DAF-2E7C35FA8D92}"/>
              </a:ext>
            </a:extLst>
          </p:cNvPr>
          <p:cNvSpPr>
            <a:spLocks noGrp="1" noChangeArrowheads="1"/>
          </p:cNvSpPr>
          <p:nvPr>
            <p:ph type="sldNum" sz="quarter" idx="3"/>
          </p:nvPr>
        </p:nvSpPr>
        <p:spPr bwMode="auto">
          <a:xfrm>
            <a:off x="3903663" y="9520238"/>
            <a:ext cx="2986087" cy="501650"/>
          </a:xfrm>
          <a:prstGeom prst="rect">
            <a:avLst/>
          </a:prstGeom>
          <a:noFill/>
          <a:ln w="12700">
            <a:noFill/>
            <a:miter lim="800000"/>
            <a:headEnd type="none" w="sm" len="sm"/>
            <a:tailEnd type="none" w="sm" len="sm"/>
          </a:ln>
          <a:effectLst/>
        </p:spPr>
        <p:txBody>
          <a:bodyPr vert="horz" wrap="square" lIns="93031" tIns="46516" rIns="93031" bIns="46516" numCol="1" anchor="b" anchorCtr="0" compatLnSpc="1">
            <a:prstTxWarp prst="textNoShape">
              <a:avLst/>
            </a:prstTxWarp>
          </a:bodyPr>
          <a:lstStyle>
            <a:lvl1pPr algn="r">
              <a:defRPr sz="1200">
                <a:solidFill>
                  <a:schemeClr val="tx1"/>
                </a:solidFill>
                <a:latin typeface="Times New Roman" panose="02020603050405020304" pitchFamily="18" charset="0"/>
              </a:defRPr>
            </a:lvl1pPr>
          </a:lstStyle>
          <a:p>
            <a:fld id="{1FDA654C-511D-4B24-96B2-FB362ACB164E}"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C093DE8-2854-E7EC-E4A9-59B3E1B6CA05}"/>
              </a:ext>
            </a:extLst>
          </p:cNvPr>
          <p:cNvSpPr>
            <a:spLocks noGrp="1" noChangeArrowheads="1"/>
          </p:cNvSpPr>
          <p:nvPr>
            <p:ph type="hdr" sz="quarter"/>
          </p:nvPr>
        </p:nvSpPr>
        <p:spPr bwMode="auto">
          <a:xfrm>
            <a:off x="0" y="0"/>
            <a:ext cx="2986088" cy="501650"/>
          </a:xfrm>
          <a:prstGeom prst="rect">
            <a:avLst/>
          </a:prstGeom>
          <a:noFill/>
          <a:ln w="12700">
            <a:noFill/>
            <a:miter lim="800000"/>
            <a:headEnd type="none" w="sm" len="sm"/>
            <a:tailEnd type="none" w="sm" len="sm"/>
          </a:ln>
          <a:effectLst/>
        </p:spPr>
        <p:txBody>
          <a:bodyPr vert="horz" wrap="square" lIns="93031" tIns="46516" rIns="93031" bIns="46516" numCol="1" anchor="t" anchorCtr="0" compatLnSpc="1">
            <a:prstTxWarp prst="textNoShape">
              <a:avLst/>
            </a:prstTxWarp>
          </a:bodyPr>
          <a:lstStyle>
            <a:lvl1pPr eaLnBrk="0" hangingPunct="0">
              <a:defRPr sz="1200">
                <a:solidFill>
                  <a:schemeClr val="tx1"/>
                </a:solidFill>
                <a:latin typeface="Times New Roman" pitchFamily="18" charset="0"/>
              </a:defRPr>
            </a:lvl1pPr>
          </a:lstStyle>
          <a:p>
            <a:pPr>
              <a:defRPr/>
            </a:pPr>
            <a:endParaRPr lang="en-GB"/>
          </a:p>
        </p:txBody>
      </p:sp>
      <p:sp>
        <p:nvSpPr>
          <p:cNvPr id="17411" name="Rectangle 3">
            <a:extLst>
              <a:ext uri="{FF2B5EF4-FFF2-40B4-BE49-F238E27FC236}">
                <a16:creationId xmlns:a16="http://schemas.microsoft.com/office/drawing/2014/main" id="{B72595AB-AD21-3CB0-62E3-001D2D7D8362}"/>
              </a:ext>
            </a:extLst>
          </p:cNvPr>
          <p:cNvSpPr>
            <a:spLocks noGrp="1" noChangeArrowheads="1"/>
          </p:cNvSpPr>
          <p:nvPr>
            <p:ph type="dt" idx="1"/>
          </p:nvPr>
        </p:nvSpPr>
        <p:spPr bwMode="auto">
          <a:xfrm>
            <a:off x="3903663" y="0"/>
            <a:ext cx="2986087" cy="501650"/>
          </a:xfrm>
          <a:prstGeom prst="rect">
            <a:avLst/>
          </a:prstGeom>
          <a:noFill/>
          <a:ln w="12700">
            <a:noFill/>
            <a:miter lim="800000"/>
            <a:headEnd type="none" w="sm" len="sm"/>
            <a:tailEnd type="none" w="sm" len="sm"/>
          </a:ln>
          <a:effectLst/>
        </p:spPr>
        <p:txBody>
          <a:bodyPr vert="horz" wrap="square" lIns="93031" tIns="46516" rIns="93031" bIns="46516" numCol="1" anchor="t" anchorCtr="0" compatLnSpc="1">
            <a:prstTxWarp prst="textNoShape">
              <a:avLst/>
            </a:prstTxWarp>
          </a:bodyPr>
          <a:lstStyle>
            <a:lvl1pPr algn="r" eaLnBrk="0" hangingPunct="0">
              <a:defRPr sz="1200">
                <a:solidFill>
                  <a:schemeClr val="tx1"/>
                </a:solidFill>
                <a:latin typeface="Times New Roman" pitchFamily="18" charset="0"/>
              </a:defRPr>
            </a:lvl1pPr>
          </a:lstStyle>
          <a:p>
            <a:pPr>
              <a:defRPr/>
            </a:pPr>
            <a:endParaRPr lang="en-GB"/>
          </a:p>
        </p:txBody>
      </p:sp>
      <p:sp>
        <p:nvSpPr>
          <p:cNvPr id="14340" name="Rectangle 4">
            <a:extLst>
              <a:ext uri="{FF2B5EF4-FFF2-40B4-BE49-F238E27FC236}">
                <a16:creationId xmlns:a16="http://schemas.microsoft.com/office/drawing/2014/main" id="{0BDF344E-7CE0-6385-57DD-FD8090004395}"/>
              </a:ext>
            </a:extLst>
          </p:cNvPr>
          <p:cNvSpPr>
            <a:spLocks noGrp="1" noRot="1" noChangeAspect="1" noChangeArrowheads="1" noTextEdit="1"/>
          </p:cNvSpPr>
          <p:nvPr>
            <p:ph type="sldImg" idx="2"/>
          </p:nvPr>
        </p:nvSpPr>
        <p:spPr bwMode="auto">
          <a:xfrm>
            <a:off x="939800" y="750888"/>
            <a:ext cx="5010150" cy="3759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a:extLst>
              <a:ext uri="{FF2B5EF4-FFF2-40B4-BE49-F238E27FC236}">
                <a16:creationId xmlns:a16="http://schemas.microsoft.com/office/drawing/2014/main" id="{D24B4D03-6218-BC51-BD2F-2CF0B0A1DDAB}"/>
              </a:ext>
            </a:extLst>
          </p:cNvPr>
          <p:cNvSpPr>
            <a:spLocks noGrp="1" noChangeArrowheads="1"/>
          </p:cNvSpPr>
          <p:nvPr>
            <p:ph type="body" sz="quarter" idx="3"/>
          </p:nvPr>
        </p:nvSpPr>
        <p:spPr bwMode="auto">
          <a:xfrm>
            <a:off x="919163" y="4760913"/>
            <a:ext cx="5051425" cy="4510087"/>
          </a:xfrm>
          <a:prstGeom prst="rect">
            <a:avLst/>
          </a:prstGeom>
          <a:noFill/>
          <a:ln w="12700">
            <a:noFill/>
            <a:miter lim="800000"/>
            <a:headEnd type="none" w="sm" len="sm"/>
            <a:tailEnd type="none" w="sm" len="sm"/>
          </a:ln>
          <a:effectLst/>
        </p:spPr>
        <p:txBody>
          <a:bodyPr vert="horz" wrap="square" lIns="93031" tIns="46516" rIns="93031" bIns="46516"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7414" name="Rectangle 6">
            <a:extLst>
              <a:ext uri="{FF2B5EF4-FFF2-40B4-BE49-F238E27FC236}">
                <a16:creationId xmlns:a16="http://schemas.microsoft.com/office/drawing/2014/main" id="{18069F5B-6831-AC13-ADAA-E52781674F90}"/>
              </a:ext>
            </a:extLst>
          </p:cNvPr>
          <p:cNvSpPr>
            <a:spLocks noGrp="1" noChangeArrowheads="1"/>
          </p:cNvSpPr>
          <p:nvPr>
            <p:ph type="ftr" sz="quarter" idx="4"/>
          </p:nvPr>
        </p:nvSpPr>
        <p:spPr bwMode="auto">
          <a:xfrm>
            <a:off x="0" y="9520238"/>
            <a:ext cx="2986088" cy="501650"/>
          </a:xfrm>
          <a:prstGeom prst="rect">
            <a:avLst/>
          </a:prstGeom>
          <a:noFill/>
          <a:ln w="12700">
            <a:noFill/>
            <a:miter lim="800000"/>
            <a:headEnd type="none" w="sm" len="sm"/>
            <a:tailEnd type="none" w="sm" len="sm"/>
          </a:ln>
          <a:effectLst/>
        </p:spPr>
        <p:txBody>
          <a:bodyPr vert="horz" wrap="square" lIns="93031" tIns="46516" rIns="93031" bIns="46516" numCol="1" anchor="b" anchorCtr="0" compatLnSpc="1">
            <a:prstTxWarp prst="textNoShape">
              <a:avLst/>
            </a:prstTxWarp>
          </a:bodyPr>
          <a:lstStyle>
            <a:lvl1pPr eaLnBrk="0" hangingPunct="0">
              <a:defRPr sz="1200">
                <a:solidFill>
                  <a:schemeClr val="tx1"/>
                </a:solidFill>
                <a:latin typeface="Times New Roman" pitchFamily="18" charset="0"/>
              </a:defRPr>
            </a:lvl1pPr>
          </a:lstStyle>
          <a:p>
            <a:pPr>
              <a:defRPr/>
            </a:pPr>
            <a:endParaRPr lang="en-GB"/>
          </a:p>
        </p:txBody>
      </p:sp>
      <p:sp>
        <p:nvSpPr>
          <p:cNvPr id="17415" name="Rectangle 7">
            <a:extLst>
              <a:ext uri="{FF2B5EF4-FFF2-40B4-BE49-F238E27FC236}">
                <a16:creationId xmlns:a16="http://schemas.microsoft.com/office/drawing/2014/main" id="{D114FD02-5B44-3C6C-EB82-E73135F3A204}"/>
              </a:ext>
            </a:extLst>
          </p:cNvPr>
          <p:cNvSpPr>
            <a:spLocks noGrp="1" noChangeArrowheads="1"/>
          </p:cNvSpPr>
          <p:nvPr>
            <p:ph type="sldNum" sz="quarter" idx="5"/>
          </p:nvPr>
        </p:nvSpPr>
        <p:spPr bwMode="auto">
          <a:xfrm>
            <a:off x="3903663" y="9520238"/>
            <a:ext cx="2986087" cy="501650"/>
          </a:xfrm>
          <a:prstGeom prst="rect">
            <a:avLst/>
          </a:prstGeom>
          <a:noFill/>
          <a:ln w="12700">
            <a:noFill/>
            <a:miter lim="800000"/>
            <a:headEnd type="none" w="sm" len="sm"/>
            <a:tailEnd type="none" w="sm" len="sm"/>
          </a:ln>
          <a:effectLst/>
        </p:spPr>
        <p:txBody>
          <a:bodyPr vert="horz" wrap="square" lIns="93031" tIns="46516" rIns="93031" bIns="46516" numCol="1" anchor="b" anchorCtr="0" compatLnSpc="1">
            <a:prstTxWarp prst="textNoShape">
              <a:avLst/>
            </a:prstTxWarp>
          </a:bodyPr>
          <a:lstStyle>
            <a:lvl1pPr algn="r">
              <a:defRPr sz="1200">
                <a:solidFill>
                  <a:schemeClr val="tx1"/>
                </a:solidFill>
                <a:latin typeface="Times New Roman" panose="02020603050405020304" pitchFamily="18" charset="0"/>
              </a:defRPr>
            </a:lvl1pPr>
          </a:lstStyle>
          <a:p>
            <a:fld id="{6B5947F1-B4C4-4FC3-8021-370249470F75}"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CA08B4FB-DEB2-4F30-A5FE-A57CF2D1A1A7}"/>
              </a:ext>
            </a:extLst>
          </p:cNvPr>
          <p:cNvSpPr>
            <a:spLocks noGrp="1" noRot="1" noChangeAspect="1" noTextEdit="1"/>
          </p:cNvSpPr>
          <p:nvPr>
            <p:ph type="sldImg"/>
          </p:nvPr>
        </p:nvSpPr>
        <p:spPr>
          <a:ln/>
        </p:spPr>
      </p:sp>
      <p:sp>
        <p:nvSpPr>
          <p:cNvPr id="30723" name="Notes Placeholder 2">
            <a:extLst>
              <a:ext uri="{FF2B5EF4-FFF2-40B4-BE49-F238E27FC236}">
                <a16:creationId xmlns:a16="http://schemas.microsoft.com/office/drawing/2014/main" id="{7A116C7A-2FAC-7554-D5EE-38D559250178}"/>
              </a:ext>
            </a:extLst>
          </p:cNvPr>
          <p:cNvSpPr>
            <a:spLocks noGrp="1"/>
          </p:cNvSpPr>
          <p:nvPr>
            <p:ph type="body" idx="1"/>
          </p:nvPr>
        </p:nvSpPr>
        <p:spPr>
          <a:xfrm>
            <a:off x="688975" y="4760913"/>
            <a:ext cx="5511800" cy="4510087"/>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pPr eaLnBrk="1" hangingPunct="1">
              <a:spcBef>
                <a:spcPct val="0"/>
              </a:spcBef>
            </a:pPr>
            <a:endParaRPr lang="en-GB" altLang="en-US"/>
          </a:p>
          <a:p>
            <a:pPr eaLnBrk="1" hangingPunct="1">
              <a:spcBef>
                <a:spcPct val="0"/>
              </a:spcBef>
            </a:pPr>
            <a:r>
              <a:rPr lang="en-GB" altLang="en-US"/>
              <a:t>Outcome star</a:t>
            </a:r>
          </a:p>
          <a:p>
            <a:pPr eaLnBrk="1" hangingPunct="1">
              <a:spcBef>
                <a:spcPct val="0"/>
              </a:spcBef>
            </a:pPr>
            <a:endParaRPr lang="en-GB" altLang="en-US"/>
          </a:p>
          <a:p>
            <a:pPr eaLnBrk="1" hangingPunct="1">
              <a:spcBef>
                <a:spcPct val="0"/>
              </a:spcBef>
            </a:pPr>
            <a:r>
              <a:rPr lang="en-GB" altLang="en-US"/>
              <a:t>General – but now developed into a range of service areas:</a:t>
            </a:r>
          </a:p>
          <a:p>
            <a:pPr eaLnBrk="1" hangingPunct="1">
              <a:spcBef>
                <a:spcPct val="0"/>
              </a:spcBef>
            </a:pPr>
            <a:endParaRPr lang="en-GB" altLang="en-US"/>
          </a:p>
          <a:p>
            <a:pPr eaLnBrk="1" hangingPunct="1">
              <a:spcBef>
                <a:spcPct val="0"/>
              </a:spcBef>
            </a:pPr>
            <a:r>
              <a:rPr lang="en-GB" altLang="en-US"/>
              <a:t>Homelessness </a:t>
            </a:r>
          </a:p>
          <a:p>
            <a:pPr eaLnBrk="1" hangingPunct="1">
              <a:spcBef>
                <a:spcPct val="0"/>
              </a:spcBef>
            </a:pPr>
            <a:r>
              <a:rPr lang="en-GB" altLang="en-US"/>
              <a:t>Alcohol</a:t>
            </a:r>
          </a:p>
          <a:p>
            <a:pPr eaLnBrk="1" hangingPunct="1">
              <a:spcBef>
                <a:spcPct val="0"/>
              </a:spcBef>
            </a:pPr>
            <a:r>
              <a:rPr lang="en-GB" altLang="en-US"/>
              <a:t>Teens </a:t>
            </a:r>
          </a:p>
          <a:p>
            <a:pPr eaLnBrk="1" hangingPunct="1">
              <a:spcBef>
                <a:spcPct val="0"/>
              </a:spcBef>
            </a:pPr>
            <a:r>
              <a:rPr lang="en-GB" altLang="en-US"/>
              <a:t>Older People </a:t>
            </a:r>
          </a:p>
          <a:p>
            <a:pPr eaLnBrk="1" hangingPunct="1">
              <a:spcBef>
                <a:spcPct val="0"/>
              </a:spcBef>
            </a:pPr>
            <a:r>
              <a:rPr lang="en-GB" altLang="en-US"/>
              <a:t>Well Being </a:t>
            </a:r>
          </a:p>
          <a:p>
            <a:pPr eaLnBrk="1" hangingPunct="1">
              <a:spcBef>
                <a:spcPct val="0"/>
              </a:spcBef>
            </a:pPr>
            <a:r>
              <a:rPr lang="en-GB" altLang="en-US"/>
              <a:t>Worklessness </a:t>
            </a:r>
          </a:p>
          <a:p>
            <a:pPr eaLnBrk="1" hangingPunct="1">
              <a:spcBef>
                <a:spcPct val="0"/>
              </a:spcBef>
            </a:pPr>
            <a:r>
              <a:rPr lang="en-GB" altLang="en-US"/>
              <a:t>Mental Health </a:t>
            </a:r>
          </a:p>
          <a:p>
            <a:pPr eaLnBrk="1" hangingPunct="1">
              <a:spcBef>
                <a:spcPct val="0"/>
              </a:spcBef>
            </a:pPr>
            <a:r>
              <a:rPr lang="en-GB" altLang="en-US"/>
              <a:t>Family</a:t>
            </a:r>
          </a:p>
          <a:p>
            <a:pPr eaLnBrk="1" hangingPunct="1">
              <a:spcBef>
                <a:spcPct val="0"/>
              </a:spcBef>
            </a:pPr>
            <a:r>
              <a:rPr lang="en-GB" altLang="en-US"/>
              <a:t>Community </a:t>
            </a:r>
          </a:p>
          <a:p>
            <a:pPr eaLnBrk="1" hangingPunct="1">
              <a:spcBef>
                <a:spcPct val="0"/>
              </a:spcBef>
            </a:pPr>
            <a:endParaRPr lang="en-GB" altLang="en-US"/>
          </a:p>
          <a:p>
            <a:pPr eaLnBrk="1" hangingPunct="1">
              <a:spcBef>
                <a:spcPct val="0"/>
              </a:spcBef>
            </a:pPr>
            <a:r>
              <a:rPr lang="en-GB" altLang="en-US"/>
              <a:t>Examples on the tables for you to look at the kind of detail </a:t>
            </a:r>
          </a:p>
          <a:p>
            <a:pPr eaLnBrk="1" hangingPunct="1">
              <a:spcBef>
                <a:spcPct val="0"/>
              </a:spcBef>
            </a:pPr>
            <a:endParaRPr lang="en-GB" altLang="en-US"/>
          </a:p>
        </p:txBody>
      </p:sp>
      <p:sp>
        <p:nvSpPr>
          <p:cNvPr id="30724" name="Slide Number Placeholder 3">
            <a:extLst>
              <a:ext uri="{FF2B5EF4-FFF2-40B4-BE49-F238E27FC236}">
                <a16:creationId xmlns:a16="http://schemas.microsoft.com/office/drawing/2014/main" id="{613EA5B2-4887-1591-080B-6069786500B9}"/>
              </a:ext>
            </a:extLst>
          </p:cNvPr>
          <p:cNvSpPr txBox="1">
            <a:spLocks noGrp="1"/>
          </p:cNvSpPr>
          <p:nvPr/>
        </p:nvSpPr>
        <p:spPr bwMode="auto">
          <a:xfrm>
            <a:off x="3902075" y="9518650"/>
            <a:ext cx="2986088"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a:spcBef>
                <a:spcPct val="30000"/>
              </a:spcBef>
              <a:defRPr kumimoji="1" sz="1200">
                <a:solidFill>
                  <a:schemeClr val="tx1"/>
                </a:solidFill>
                <a:latin typeface="Times New Roman" panose="02020603050405020304" pitchFamily="18" charset="0"/>
              </a:defRPr>
            </a:lvl1pPr>
            <a:lvl2pPr marL="742950" indent="-285750">
              <a:spcBef>
                <a:spcPct val="30000"/>
              </a:spcBef>
              <a:defRPr kumimoji="1" sz="1200">
                <a:solidFill>
                  <a:schemeClr val="tx1"/>
                </a:solidFill>
                <a:latin typeface="Times New Roman" panose="02020603050405020304" pitchFamily="18" charset="0"/>
              </a:defRPr>
            </a:lvl2pPr>
            <a:lvl3pPr marL="1143000" indent="-228600">
              <a:spcBef>
                <a:spcPct val="30000"/>
              </a:spcBef>
              <a:defRPr kumimoji="1" sz="1200">
                <a:solidFill>
                  <a:schemeClr val="tx1"/>
                </a:solidFill>
                <a:latin typeface="Times New Roman" panose="02020603050405020304" pitchFamily="18" charset="0"/>
              </a:defRPr>
            </a:lvl3pPr>
            <a:lvl4pPr marL="1600200" indent="-228600">
              <a:spcBef>
                <a:spcPct val="30000"/>
              </a:spcBef>
              <a:defRPr kumimoji="1" sz="1200">
                <a:solidFill>
                  <a:schemeClr val="tx1"/>
                </a:solidFill>
                <a:latin typeface="Times New Roman" panose="02020603050405020304" pitchFamily="18" charset="0"/>
              </a:defRPr>
            </a:lvl4pPr>
            <a:lvl5pPr marL="2057400" indent="-228600">
              <a:spcBef>
                <a:spcPct val="30000"/>
              </a:spcBef>
              <a:defRPr kumimoji="1"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lgn="r" eaLnBrk="1" hangingPunct="1">
              <a:spcBef>
                <a:spcPct val="0"/>
              </a:spcBef>
            </a:pPr>
            <a:fld id="{94D0F96C-AA0B-4266-943A-87225589E537}" type="slidenum">
              <a:rPr kumimoji="0" lang="en-GB" altLang="en-US">
                <a:latin typeface="Arial" panose="020B0604020202020204" pitchFamily="34" charset="0"/>
                <a:cs typeface="Arial" panose="020B0604020202020204" pitchFamily="34" charset="0"/>
              </a:rPr>
              <a:pPr algn="r" eaLnBrk="1" hangingPunct="1">
                <a:spcBef>
                  <a:spcPct val="0"/>
                </a:spcBef>
              </a:pPr>
              <a:t>18</a:t>
            </a:fld>
            <a:endParaRPr kumimoji="0" lang="en-GB"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08A3138B-A277-091E-99E5-C5CAAF9EEA34}"/>
              </a:ext>
            </a:extLst>
          </p:cNvPr>
          <p:cNvSpPr>
            <a:spLocks noGrp="1" noRot="1" noChangeAspect="1" noTextEdit="1"/>
          </p:cNvSpPr>
          <p:nvPr>
            <p:ph type="sldImg"/>
          </p:nvPr>
        </p:nvSpPr>
        <p:spPr>
          <a:ln/>
        </p:spPr>
      </p:sp>
      <p:sp>
        <p:nvSpPr>
          <p:cNvPr id="32771" name="Notes Placeholder 2">
            <a:extLst>
              <a:ext uri="{FF2B5EF4-FFF2-40B4-BE49-F238E27FC236}">
                <a16:creationId xmlns:a16="http://schemas.microsoft.com/office/drawing/2014/main" id="{2F766A46-4920-CCC3-5966-5B8DA3717616}"/>
              </a:ext>
            </a:extLst>
          </p:cNvPr>
          <p:cNvSpPr>
            <a:spLocks noGrp="1"/>
          </p:cNvSpPr>
          <p:nvPr>
            <p:ph type="body" idx="1"/>
          </p:nvPr>
        </p:nvSpPr>
        <p:spPr>
          <a:xfrm>
            <a:off x="688975" y="4760913"/>
            <a:ext cx="5511800" cy="4510087"/>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n-GB" altLang="en-US"/>
          </a:p>
          <a:p>
            <a:r>
              <a:rPr lang="en-GB" altLang="en-US"/>
              <a:t>EXPLAIN THE PROCESS </a:t>
            </a:r>
          </a:p>
          <a:p>
            <a:r>
              <a:rPr lang="en-GB" altLang="en-US"/>
              <a:t>1</a:t>
            </a:r>
            <a:r>
              <a:rPr lang="en-GB" altLang="en-US" baseline="30000"/>
              <a:t>ST</a:t>
            </a:r>
            <a:r>
              <a:rPr lang="en-GB" altLang="en-US"/>
              <a:t> TIME – SETS THE INITIAL BASELINE </a:t>
            </a:r>
          </a:p>
          <a:p>
            <a:endParaRPr lang="en-GB" altLang="en-US"/>
          </a:p>
          <a:p>
            <a:r>
              <a:rPr lang="en-GB" altLang="en-US"/>
              <a:t>2</a:t>
            </a:r>
            <a:r>
              <a:rPr lang="en-GB" altLang="en-US" baseline="30000"/>
              <a:t>ND</a:t>
            </a:r>
            <a:r>
              <a:rPr lang="en-GB" altLang="en-US"/>
              <a:t> TIME – RECORDS CHANGE AS A RESULT OF THE WORK DONE BY THE PROJECT </a:t>
            </a:r>
          </a:p>
          <a:p>
            <a:endParaRPr lang="en-GB" altLang="en-US"/>
          </a:p>
          <a:p>
            <a:r>
              <a:rPr lang="en-GB" altLang="en-US"/>
              <a:t>MAY NATURALLY LEAD TO A SEMI STRUCTURED INTERVIEW TO TRY AND GET THE CLIENT TO ARTICULATE ABOUT WHAT ELEMENTS OF THE SERVICE/ACTIVITY WERE EFFECTIVE OR NOT IN CONTRIBUTING TO THE CHANGE </a:t>
            </a:r>
          </a:p>
        </p:txBody>
      </p:sp>
      <p:sp>
        <p:nvSpPr>
          <p:cNvPr id="32772" name="Slide Number Placeholder 3">
            <a:extLst>
              <a:ext uri="{FF2B5EF4-FFF2-40B4-BE49-F238E27FC236}">
                <a16:creationId xmlns:a16="http://schemas.microsoft.com/office/drawing/2014/main" id="{85008B60-D5C3-7F53-72A1-FBA00C5D4B85}"/>
              </a:ext>
            </a:extLst>
          </p:cNvPr>
          <p:cNvSpPr txBox="1">
            <a:spLocks noGrp="1"/>
          </p:cNvSpPr>
          <p:nvPr/>
        </p:nvSpPr>
        <p:spPr bwMode="auto">
          <a:xfrm>
            <a:off x="3902075" y="9518650"/>
            <a:ext cx="2986088"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031" tIns="46516" rIns="93031" bIns="46516" anchor="b"/>
          <a:lstStyle>
            <a:lvl1pPr>
              <a:spcBef>
                <a:spcPct val="30000"/>
              </a:spcBef>
              <a:defRPr kumimoji="1" sz="1200">
                <a:solidFill>
                  <a:schemeClr val="tx1"/>
                </a:solidFill>
                <a:latin typeface="Times New Roman" panose="02020603050405020304" pitchFamily="18" charset="0"/>
              </a:defRPr>
            </a:lvl1pPr>
            <a:lvl2pPr marL="742950" indent="-285750">
              <a:spcBef>
                <a:spcPct val="30000"/>
              </a:spcBef>
              <a:defRPr kumimoji="1" sz="1200">
                <a:solidFill>
                  <a:schemeClr val="tx1"/>
                </a:solidFill>
                <a:latin typeface="Times New Roman" panose="02020603050405020304" pitchFamily="18" charset="0"/>
              </a:defRPr>
            </a:lvl2pPr>
            <a:lvl3pPr marL="1143000" indent="-228600">
              <a:spcBef>
                <a:spcPct val="30000"/>
              </a:spcBef>
              <a:defRPr kumimoji="1" sz="1200">
                <a:solidFill>
                  <a:schemeClr val="tx1"/>
                </a:solidFill>
                <a:latin typeface="Times New Roman" panose="02020603050405020304" pitchFamily="18" charset="0"/>
              </a:defRPr>
            </a:lvl3pPr>
            <a:lvl4pPr marL="1600200" indent="-228600">
              <a:spcBef>
                <a:spcPct val="30000"/>
              </a:spcBef>
              <a:defRPr kumimoji="1" sz="1200">
                <a:solidFill>
                  <a:schemeClr val="tx1"/>
                </a:solidFill>
                <a:latin typeface="Times New Roman" panose="02020603050405020304" pitchFamily="18" charset="0"/>
              </a:defRPr>
            </a:lvl4pPr>
            <a:lvl5pPr marL="2057400" indent="-228600">
              <a:spcBef>
                <a:spcPct val="30000"/>
              </a:spcBef>
              <a:defRPr kumimoji="1"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lgn="r" eaLnBrk="1" hangingPunct="1">
              <a:spcBef>
                <a:spcPct val="0"/>
              </a:spcBef>
            </a:pPr>
            <a:fld id="{BAB8274B-17A5-4570-B096-FAA61D980D55}" type="slidenum">
              <a:rPr kumimoji="0" lang="en-GB" altLang="en-US">
                <a:latin typeface="Arial" panose="020B0604020202020204" pitchFamily="34" charset="0"/>
                <a:cs typeface="Arial" panose="020B0604020202020204" pitchFamily="34" charset="0"/>
              </a:rPr>
              <a:pPr algn="r" eaLnBrk="1" hangingPunct="1">
                <a:spcBef>
                  <a:spcPct val="0"/>
                </a:spcBef>
              </a:pPr>
              <a:t>19</a:t>
            </a:fld>
            <a:endParaRPr kumimoji="0" lang="en-GB"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8">
            <a:extLst>
              <a:ext uri="{FF2B5EF4-FFF2-40B4-BE49-F238E27FC236}">
                <a16:creationId xmlns:a16="http://schemas.microsoft.com/office/drawing/2014/main" id="{DDA5205C-35B6-8E5B-7681-FB9C687AB232}"/>
              </a:ext>
            </a:extLst>
          </p:cNvPr>
          <p:cNvGrpSpPr>
            <a:grpSpLocks/>
          </p:cNvGrpSpPr>
          <p:nvPr/>
        </p:nvGrpSpPr>
        <p:grpSpPr bwMode="auto">
          <a:xfrm>
            <a:off x="-7938" y="-7938"/>
            <a:ext cx="9169401" cy="6873876"/>
            <a:chOff x="-8466" y="-8468"/>
            <a:chExt cx="9169804" cy="6874935"/>
          </a:xfrm>
        </p:grpSpPr>
        <p:cxnSp>
          <p:nvCxnSpPr>
            <p:cNvPr id="5" name="Straight Connector 4">
              <a:extLst>
                <a:ext uri="{FF2B5EF4-FFF2-40B4-BE49-F238E27FC236}">
                  <a16:creationId xmlns:a16="http://schemas.microsoft.com/office/drawing/2014/main" id="{53DD014C-7BF3-D33E-A05F-43661940D807}"/>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E6537BF1-C716-B33F-1BCA-08168C19BE25}"/>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21">
              <a:extLst>
                <a:ext uri="{FF2B5EF4-FFF2-40B4-BE49-F238E27FC236}">
                  <a16:creationId xmlns:a16="http://schemas.microsoft.com/office/drawing/2014/main" id="{1DFF80D0-1418-59D4-50F2-9248A69B38F6}"/>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8" name="Freeform 22">
              <a:extLst>
                <a:ext uri="{FF2B5EF4-FFF2-40B4-BE49-F238E27FC236}">
                  <a16:creationId xmlns:a16="http://schemas.microsoft.com/office/drawing/2014/main" id="{939A47E6-175F-85A9-B2E2-2ED4C4A92A27}"/>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9" name="Freeform 23">
              <a:extLst>
                <a:ext uri="{FF2B5EF4-FFF2-40B4-BE49-F238E27FC236}">
                  <a16:creationId xmlns:a16="http://schemas.microsoft.com/office/drawing/2014/main" id="{9F7A0A34-5F11-4652-E363-5CB16BEACF5F}"/>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0" name="Freeform 24">
              <a:extLst>
                <a:ext uri="{FF2B5EF4-FFF2-40B4-BE49-F238E27FC236}">
                  <a16:creationId xmlns:a16="http://schemas.microsoft.com/office/drawing/2014/main" id="{3BC9B0D3-E0BF-45FD-825A-E3078EE19853}"/>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 name="Freeform 25">
              <a:extLst>
                <a:ext uri="{FF2B5EF4-FFF2-40B4-BE49-F238E27FC236}">
                  <a16:creationId xmlns:a16="http://schemas.microsoft.com/office/drawing/2014/main" id="{C6438465-695A-9D16-B183-4B7D51ED3040}"/>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Freeform 26">
              <a:extLst>
                <a:ext uri="{FF2B5EF4-FFF2-40B4-BE49-F238E27FC236}">
                  <a16:creationId xmlns:a16="http://schemas.microsoft.com/office/drawing/2014/main" id="{90D4CC59-0A70-9811-7DE4-EF952D90EAF3}"/>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Freeform 27">
              <a:extLst>
                <a:ext uri="{FF2B5EF4-FFF2-40B4-BE49-F238E27FC236}">
                  <a16:creationId xmlns:a16="http://schemas.microsoft.com/office/drawing/2014/main" id="{A963E9E8-F7A2-F237-604C-388E0A29461B}"/>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Freeform 28">
              <a:extLst>
                <a:ext uri="{FF2B5EF4-FFF2-40B4-BE49-F238E27FC236}">
                  <a16:creationId xmlns:a16="http://schemas.microsoft.com/office/drawing/2014/main" id="{200908F8-16AA-5408-6C02-A21CB32F22C7}"/>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16:creationId xmlns:a16="http://schemas.microsoft.com/office/drawing/2014/main" id="{7D2399FA-78EC-8A2F-EC3E-F0A0C3C4DA9A}"/>
              </a:ext>
            </a:extLst>
          </p:cNvPr>
          <p:cNvSpPr>
            <a:spLocks noGrp="1"/>
          </p:cNvSpPr>
          <p:nvPr>
            <p:ph type="dt" sz="half" idx="10"/>
          </p:nvPr>
        </p:nvSpPr>
        <p:spPr/>
        <p:txBody>
          <a:bodyPr/>
          <a:lstStyle>
            <a:lvl1pPr>
              <a:defRPr/>
            </a:lvl1pPr>
          </a:lstStyle>
          <a:p>
            <a:pPr>
              <a:defRPr/>
            </a:pPr>
            <a:endParaRPr lang="en-GB"/>
          </a:p>
        </p:txBody>
      </p:sp>
      <p:sp>
        <p:nvSpPr>
          <p:cNvPr id="16" name="Footer Placeholder 4">
            <a:extLst>
              <a:ext uri="{FF2B5EF4-FFF2-40B4-BE49-F238E27FC236}">
                <a16:creationId xmlns:a16="http://schemas.microsoft.com/office/drawing/2014/main" id="{74058450-5FAD-11FA-CC29-4101F643A55B}"/>
              </a:ext>
            </a:extLst>
          </p:cNvPr>
          <p:cNvSpPr>
            <a:spLocks noGrp="1"/>
          </p:cNvSpPr>
          <p:nvPr>
            <p:ph type="ftr" sz="quarter" idx="11"/>
          </p:nvPr>
        </p:nvSpPr>
        <p:spPr/>
        <p:txBody>
          <a:bodyPr/>
          <a:lstStyle>
            <a:lvl1pPr>
              <a:defRPr/>
            </a:lvl1pPr>
          </a:lstStyle>
          <a:p>
            <a:pPr>
              <a:defRPr/>
            </a:pPr>
            <a:endParaRPr lang="en-GB"/>
          </a:p>
        </p:txBody>
      </p:sp>
      <p:sp>
        <p:nvSpPr>
          <p:cNvPr id="17" name="Slide Number Placeholder 5">
            <a:extLst>
              <a:ext uri="{FF2B5EF4-FFF2-40B4-BE49-F238E27FC236}">
                <a16:creationId xmlns:a16="http://schemas.microsoft.com/office/drawing/2014/main" id="{CDA5A4D3-3A99-46A3-C7C5-9AF9D9F93A36}"/>
              </a:ext>
            </a:extLst>
          </p:cNvPr>
          <p:cNvSpPr>
            <a:spLocks noGrp="1"/>
          </p:cNvSpPr>
          <p:nvPr>
            <p:ph type="sldNum" sz="quarter" idx="12"/>
          </p:nvPr>
        </p:nvSpPr>
        <p:spPr/>
        <p:txBody>
          <a:bodyPr/>
          <a:lstStyle>
            <a:lvl2pPr lvl="1">
              <a:defRPr/>
            </a:lvl2pPr>
          </a:lstStyle>
          <a:p>
            <a:pPr lvl="1"/>
            <a:fld id="{3949D93F-39CF-4DD5-81E9-C5CEA1181C21}" type="slidenum">
              <a:rPr lang="en-GB" altLang="en-US"/>
              <a:pPr lvl="1"/>
              <a:t>‹#›</a:t>
            </a:fld>
            <a:endParaRPr lang="en-GB" altLang="en-US"/>
          </a:p>
        </p:txBody>
      </p:sp>
    </p:spTree>
    <p:extLst>
      <p:ext uri="{BB962C8B-B14F-4D97-AF65-F5344CB8AC3E}">
        <p14:creationId xmlns:p14="http://schemas.microsoft.com/office/powerpoint/2010/main" val="181463444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F9C8BF-CFE2-A4EE-A7AB-F868AA8F3285}"/>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7CD648A3-B1C7-38F3-BC60-320849AE6FD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0FB85C1-242B-18C2-676C-18B66F8DAE45}"/>
              </a:ext>
            </a:extLst>
          </p:cNvPr>
          <p:cNvSpPr>
            <a:spLocks noGrp="1"/>
          </p:cNvSpPr>
          <p:nvPr>
            <p:ph type="sldNum" sz="quarter" idx="12"/>
          </p:nvPr>
        </p:nvSpPr>
        <p:spPr/>
        <p:txBody>
          <a:bodyPr/>
          <a:lstStyle>
            <a:lvl2pPr lvl="1">
              <a:defRPr/>
            </a:lvl2pPr>
          </a:lstStyle>
          <a:p>
            <a:pPr lvl="1"/>
            <a:fld id="{BF42D009-3FA7-4592-A3D0-C2490D4E0E51}" type="slidenum">
              <a:rPr lang="en-GB" altLang="en-US"/>
              <a:pPr lvl="1"/>
              <a:t>‹#›</a:t>
            </a:fld>
            <a:endParaRPr lang="en-GB" altLang="en-US"/>
          </a:p>
        </p:txBody>
      </p:sp>
    </p:spTree>
    <p:extLst>
      <p:ext uri="{BB962C8B-B14F-4D97-AF65-F5344CB8AC3E}">
        <p14:creationId xmlns:p14="http://schemas.microsoft.com/office/powerpoint/2010/main" val="298380836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2026923-AA9D-4C35-1E14-7D079C1BA40F}"/>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4000">
                <a:solidFill>
                  <a:schemeClr val="bg2"/>
                </a:solidFill>
                <a:latin typeface="Arial" panose="020B0604020202020204" pitchFamily="34" charset="0"/>
              </a:defRPr>
            </a:lvl1pPr>
            <a:lvl2pPr marL="742950" indent="-285750">
              <a:defRPr sz="4000">
                <a:solidFill>
                  <a:schemeClr val="bg2"/>
                </a:solidFill>
                <a:latin typeface="Arial" panose="020B0604020202020204" pitchFamily="34" charset="0"/>
              </a:defRPr>
            </a:lvl2pPr>
            <a:lvl3pPr marL="1143000" indent="-228600">
              <a:defRPr sz="4000">
                <a:solidFill>
                  <a:schemeClr val="bg2"/>
                </a:solidFill>
                <a:latin typeface="Arial" panose="020B0604020202020204" pitchFamily="34" charset="0"/>
              </a:defRPr>
            </a:lvl3pPr>
            <a:lvl4pPr marL="1600200" indent="-228600">
              <a:defRPr sz="4000">
                <a:solidFill>
                  <a:schemeClr val="bg2"/>
                </a:solidFill>
                <a:latin typeface="Arial" panose="020B0604020202020204" pitchFamily="34" charset="0"/>
              </a:defRPr>
            </a:lvl4pPr>
            <a:lvl5pPr marL="2057400" indent="-228600">
              <a:defRPr sz="4000">
                <a:solidFill>
                  <a:schemeClr val="bg2"/>
                </a:solidFill>
                <a:latin typeface="Arial" panose="020B0604020202020204" pitchFamily="34" charset="0"/>
              </a:defRPr>
            </a:lvl5pPr>
            <a:lvl6pPr marL="2514600" indent="-228600" eaLnBrk="0" fontAlgn="base" hangingPunct="0">
              <a:spcBef>
                <a:spcPct val="0"/>
              </a:spcBef>
              <a:spcAft>
                <a:spcPct val="0"/>
              </a:spcAft>
              <a:defRPr sz="4000">
                <a:solidFill>
                  <a:schemeClr val="bg2"/>
                </a:solidFill>
                <a:latin typeface="Arial" panose="020B0604020202020204" pitchFamily="34" charset="0"/>
              </a:defRPr>
            </a:lvl6pPr>
            <a:lvl7pPr marL="2971800" indent="-228600" eaLnBrk="0" fontAlgn="base" hangingPunct="0">
              <a:spcBef>
                <a:spcPct val="0"/>
              </a:spcBef>
              <a:spcAft>
                <a:spcPct val="0"/>
              </a:spcAft>
              <a:defRPr sz="4000">
                <a:solidFill>
                  <a:schemeClr val="bg2"/>
                </a:solidFill>
                <a:latin typeface="Arial" panose="020B0604020202020204" pitchFamily="34" charset="0"/>
              </a:defRPr>
            </a:lvl7pPr>
            <a:lvl8pPr marL="3429000" indent="-228600" eaLnBrk="0" fontAlgn="base" hangingPunct="0">
              <a:spcBef>
                <a:spcPct val="0"/>
              </a:spcBef>
              <a:spcAft>
                <a:spcPct val="0"/>
              </a:spcAft>
              <a:defRPr sz="4000">
                <a:solidFill>
                  <a:schemeClr val="bg2"/>
                </a:solidFill>
                <a:latin typeface="Arial" panose="020B0604020202020204" pitchFamily="34" charset="0"/>
              </a:defRPr>
            </a:lvl8pPr>
            <a:lvl9pPr marL="3886200" indent="-228600" eaLnBrk="0" fontAlgn="base" hangingPunct="0">
              <a:spcBef>
                <a:spcPct val="0"/>
              </a:spcBef>
              <a:spcAft>
                <a:spcPct val="0"/>
              </a:spcAft>
              <a:defRPr sz="4000">
                <a:solidFill>
                  <a:schemeClr val="bg2"/>
                </a:solidFill>
                <a:latin typeface="Arial" panose="020B0604020202020204" pitchFamily="34" charset="0"/>
              </a:defRPr>
            </a:lvl9pPr>
          </a:lstStyle>
          <a:p>
            <a:pPr>
              <a:defRPr/>
            </a:pPr>
            <a:r>
              <a:rPr lang="en-US" altLang="en-US" sz="8000">
                <a:solidFill>
                  <a:srgbClr val="C0E474"/>
                </a:solidFill>
              </a:rPr>
              <a:t>“</a:t>
            </a:r>
          </a:p>
        </p:txBody>
      </p:sp>
      <p:sp>
        <p:nvSpPr>
          <p:cNvPr id="5" name="TextBox 4">
            <a:extLst>
              <a:ext uri="{FF2B5EF4-FFF2-40B4-BE49-F238E27FC236}">
                <a16:creationId xmlns:a16="http://schemas.microsoft.com/office/drawing/2014/main" id="{D7449FFF-34FF-6BB5-2ADD-D03F0BB569A9}"/>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4000">
                <a:solidFill>
                  <a:schemeClr val="bg2"/>
                </a:solidFill>
                <a:latin typeface="Arial" panose="020B0604020202020204" pitchFamily="34" charset="0"/>
              </a:defRPr>
            </a:lvl1pPr>
            <a:lvl2pPr marL="742950" indent="-285750">
              <a:defRPr sz="4000">
                <a:solidFill>
                  <a:schemeClr val="bg2"/>
                </a:solidFill>
                <a:latin typeface="Arial" panose="020B0604020202020204" pitchFamily="34" charset="0"/>
              </a:defRPr>
            </a:lvl2pPr>
            <a:lvl3pPr marL="1143000" indent="-228600">
              <a:defRPr sz="4000">
                <a:solidFill>
                  <a:schemeClr val="bg2"/>
                </a:solidFill>
                <a:latin typeface="Arial" panose="020B0604020202020204" pitchFamily="34" charset="0"/>
              </a:defRPr>
            </a:lvl3pPr>
            <a:lvl4pPr marL="1600200" indent="-228600">
              <a:defRPr sz="4000">
                <a:solidFill>
                  <a:schemeClr val="bg2"/>
                </a:solidFill>
                <a:latin typeface="Arial" panose="020B0604020202020204" pitchFamily="34" charset="0"/>
              </a:defRPr>
            </a:lvl4pPr>
            <a:lvl5pPr marL="2057400" indent="-228600">
              <a:defRPr sz="4000">
                <a:solidFill>
                  <a:schemeClr val="bg2"/>
                </a:solidFill>
                <a:latin typeface="Arial" panose="020B0604020202020204" pitchFamily="34" charset="0"/>
              </a:defRPr>
            </a:lvl5pPr>
            <a:lvl6pPr marL="2514600" indent="-228600" eaLnBrk="0" fontAlgn="base" hangingPunct="0">
              <a:spcBef>
                <a:spcPct val="0"/>
              </a:spcBef>
              <a:spcAft>
                <a:spcPct val="0"/>
              </a:spcAft>
              <a:defRPr sz="4000">
                <a:solidFill>
                  <a:schemeClr val="bg2"/>
                </a:solidFill>
                <a:latin typeface="Arial" panose="020B0604020202020204" pitchFamily="34" charset="0"/>
              </a:defRPr>
            </a:lvl6pPr>
            <a:lvl7pPr marL="2971800" indent="-228600" eaLnBrk="0" fontAlgn="base" hangingPunct="0">
              <a:spcBef>
                <a:spcPct val="0"/>
              </a:spcBef>
              <a:spcAft>
                <a:spcPct val="0"/>
              </a:spcAft>
              <a:defRPr sz="4000">
                <a:solidFill>
                  <a:schemeClr val="bg2"/>
                </a:solidFill>
                <a:latin typeface="Arial" panose="020B0604020202020204" pitchFamily="34" charset="0"/>
              </a:defRPr>
            </a:lvl7pPr>
            <a:lvl8pPr marL="3429000" indent="-228600" eaLnBrk="0" fontAlgn="base" hangingPunct="0">
              <a:spcBef>
                <a:spcPct val="0"/>
              </a:spcBef>
              <a:spcAft>
                <a:spcPct val="0"/>
              </a:spcAft>
              <a:defRPr sz="4000">
                <a:solidFill>
                  <a:schemeClr val="bg2"/>
                </a:solidFill>
                <a:latin typeface="Arial" panose="020B0604020202020204" pitchFamily="34" charset="0"/>
              </a:defRPr>
            </a:lvl8pPr>
            <a:lvl9pPr marL="3886200" indent="-228600" eaLnBrk="0" fontAlgn="base" hangingPunct="0">
              <a:spcBef>
                <a:spcPct val="0"/>
              </a:spcBef>
              <a:spcAft>
                <a:spcPct val="0"/>
              </a:spcAft>
              <a:defRPr sz="4000">
                <a:solidFill>
                  <a:schemeClr val="bg2"/>
                </a:solidFill>
                <a:latin typeface="Arial" panose="020B0604020202020204" pitchFamily="34" charset="0"/>
              </a:defRPr>
            </a:lvl9pPr>
          </a:lstStyle>
          <a:p>
            <a:pPr>
              <a:defRPr/>
            </a:pPr>
            <a:r>
              <a:rPr lang="en-US" altLang="en-US" sz="8000">
                <a:solidFill>
                  <a:srgbClr val="C0E474"/>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873B7998-4CBD-A19E-FCC1-1216BF5D7CAF}"/>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6B493719-ECF4-55D5-911B-F4FEC25568CA}"/>
              </a:ext>
            </a:extLst>
          </p:cNvPr>
          <p:cNvSpPr>
            <a:spLocks noGrp="1"/>
          </p:cNvSpPr>
          <p:nvPr>
            <p:ph type="ftr" sz="quarter" idx="15"/>
          </p:nvPr>
        </p:nvSpPr>
        <p:spPr/>
        <p:txBody>
          <a:bodyPr/>
          <a:lstStyle>
            <a:lvl1pPr>
              <a:defRPr/>
            </a:lvl1pPr>
          </a:lstStyle>
          <a:p>
            <a:pPr>
              <a:defRPr/>
            </a:pPr>
            <a:endParaRPr lang="en-GB"/>
          </a:p>
        </p:txBody>
      </p:sp>
      <p:sp>
        <p:nvSpPr>
          <p:cNvPr id="8" name="Slide Number Placeholder 5">
            <a:extLst>
              <a:ext uri="{FF2B5EF4-FFF2-40B4-BE49-F238E27FC236}">
                <a16:creationId xmlns:a16="http://schemas.microsoft.com/office/drawing/2014/main" id="{E7DD4ADD-4B50-8E8E-E342-67594C8609FA}"/>
              </a:ext>
            </a:extLst>
          </p:cNvPr>
          <p:cNvSpPr>
            <a:spLocks noGrp="1"/>
          </p:cNvSpPr>
          <p:nvPr>
            <p:ph type="sldNum" sz="quarter" idx="16"/>
          </p:nvPr>
        </p:nvSpPr>
        <p:spPr/>
        <p:txBody>
          <a:bodyPr/>
          <a:lstStyle>
            <a:lvl2pPr lvl="1">
              <a:defRPr/>
            </a:lvl2pPr>
          </a:lstStyle>
          <a:p>
            <a:pPr lvl="1"/>
            <a:fld id="{A739BE8E-7938-41D1-B3B2-331609E50022}" type="slidenum">
              <a:rPr lang="en-GB" altLang="en-US"/>
              <a:pPr lvl="1"/>
              <a:t>‹#›</a:t>
            </a:fld>
            <a:endParaRPr lang="en-GB" altLang="en-US"/>
          </a:p>
        </p:txBody>
      </p:sp>
    </p:spTree>
    <p:extLst>
      <p:ext uri="{BB962C8B-B14F-4D97-AF65-F5344CB8AC3E}">
        <p14:creationId xmlns:p14="http://schemas.microsoft.com/office/powerpoint/2010/main" val="39200745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D64E51-D053-CD33-2ED5-4282AC143E75}"/>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629A72EA-B08C-6F44-76C3-FB20F3DC970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D81E629-3D5E-0146-4318-2ADB4304B35D}"/>
              </a:ext>
            </a:extLst>
          </p:cNvPr>
          <p:cNvSpPr>
            <a:spLocks noGrp="1"/>
          </p:cNvSpPr>
          <p:nvPr>
            <p:ph type="sldNum" sz="quarter" idx="12"/>
          </p:nvPr>
        </p:nvSpPr>
        <p:spPr/>
        <p:txBody>
          <a:bodyPr/>
          <a:lstStyle>
            <a:lvl2pPr lvl="1">
              <a:defRPr/>
            </a:lvl2pPr>
          </a:lstStyle>
          <a:p>
            <a:pPr lvl="1"/>
            <a:fld id="{F7B4154E-555B-478D-B2A9-E56D56B6C965}" type="slidenum">
              <a:rPr lang="en-GB" altLang="en-US"/>
              <a:pPr lvl="1"/>
              <a:t>‹#›</a:t>
            </a:fld>
            <a:endParaRPr lang="en-GB" altLang="en-US"/>
          </a:p>
        </p:txBody>
      </p:sp>
    </p:spTree>
    <p:extLst>
      <p:ext uri="{BB962C8B-B14F-4D97-AF65-F5344CB8AC3E}">
        <p14:creationId xmlns:p14="http://schemas.microsoft.com/office/powerpoint/2010/main" val="182664725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AFA3498-2E0B-6FF5-313D-AA3454583540}"/>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4000">
                <a:solidFill>
                  <a:schemeClr val="bg2"/>
                </a:solidFill>
                <a:latin typeface="Arial" panose="020B0604020202020204" pitchFamily="34" charset="0"/>
              </a:defRPr>
            </a:lvl1pPr>
            <a:lvl2pPr marL="742950" indent="-285750">
              <a:defRPr sz="4000">
                <a:solidFill>
                  <a:schemeClr val="bg2"/>
                </a:solidFill>
                <a:latin typeface="Arial" panose="020B0604020202020204" pitchFamily="34" charset="0"/>
              </a:defRPr>
            </a:lvl2pPr>
            <a:lvl3pPr marL="1143000" indent="-228600">
              <a:defRPr sz="4000">
                <a:solidFill>
                  <a:schemeClr val="bg2"/>
                </a:solidFill>
                <a:latin typeface="Arial" panose="020B0604020202020204" pitchFamily="34" charset="0"/>
              </a:defRPr>
            </a:lvl3pPr>
            <a:lvl4pPr marL="1600200" indent="-228600">
              <a:defRPr sz="4000">
                <a:solidFill>
                  <a:schemeClr val="bg2"/>
                </a:solidFill>
                <a:latin typeface="Arial" panose="020B0604020202020204" pitchFamily="34" charset="0"/>
              </a:defRPr>
            </a:lvl4pPr>
            <a:lvl5pPr marL="2057400" indent="-228600">
              <a:defRPr sz="4000">
                <a:solidFill>
                  <a:schemeClr val="bg2"/>
                </a:solidFill>
                <a:latin typeface="Arial" panose="020B0604020202020204" pitchFamily="34" charset="0"/>
              </a:defRPr>
            </a:lvl5pPr>
            <a:lvl6pPr marL="2514600" indent="-228600" eaLnBrk="0" fontAlgn="base" hangingPunct="0">
              <a:spcBef>
                <a:spcPct val="0"/>
              </a:spcBef>
              <a:spcAft>
                <a:spcPct val="0"/>
              </a:spcAft>
              <a:defRPr sz="4000">
                <a:solidFill>
                  <a:schemeClr val="bg2"/>
                </a:solidFill>
                <a:latin typeface="Arial" panose="020B0604020202020204" pitchFamily="34" charset="0"/>
              </a:defRPr>
            </a:lvl6pPr>
            <a:lvl7pPr marL="2971800" indent="-228600" eaLnBrk="0" fontAlgn="base" hangingPunct="0">
              <a:spcBef>
                <a:spcPct val="0"/>
              </a:spcBef>
              <a:spcAft>
                <a:spcPct val="0"/>
              </a:spcAft>
              <a:defRPr sz="4000">
                <a:solidFill>
                  <a:schemeClr val="bg2"/>
                </a:solidFill>
                <a:latin typeface="Arial" panose="020B0604020202020204" pitchFamily="34" charset="0"/>
              </a:defRPr>
            </a:lvl7pPr>
            <a:lvl8pPr marL="3429000" indent="-228600" eaLnBrk="0" fontAlgn="base" hangingPunct="0">
              <a:spcBef>
                <a:spcPct val="0"/>
              </a:spcBef>
              <a:spcAft>
                <a:spcPct val="0"/>
              </a:spcAft>
              <a:defRPr sz="4000">
                <a:solidFill>
                  <a:schemeClr val="bg2"/>
                </a:solidFill>
                <a:latin typeface="Arial" panose="020B0604020202020204" pitchFamily="34" charset="0"/>
              </a:defRPr>
            </a:lvl8pPr>
            <a:lvl9pPr marL="3886200" indent="-228600" eaLnBrk="0" fontAlgn="base" hangingPunct="0">
              <a:spcBef>
                <a:spcPct val="0"/>
              </a:spcBef>
              <a:spcAft>
                <a:spcPct val="0"/>
              </a:spcAft>
              <a:defRPr sz="4000">
                <a:solidFill>
                  <a:schemeClr val="bg2"/>
                </a:solidFill>
                <a:latin typeface="Arial" panose="020B0604020202020204" pitchFamily="34" charset="0"/>
              </a:defRPr>
            </a:lvl9pPr>
          </a:lstStyle>
          <a:p>
            <a:pPr>
              <a:defRPr/>
            </a:pPr>
            <a:r>
              <a:rPr lang="en-US" altLang="en-US" sz="8000">
                <a:solidFill>
                  <a:srgbClr val="C0E474"/>
                </a:solidFill>
              </a:rPr>
              <a:t>“</a:t>
            </a:r>
          </a:p>
        </p:txBody>
      </p:sp>
      <p:sp>
        <p:nvSpPr>
          <p:cNvPr id="5" name="TextBox 4">
            <a:extLst>
              <a:ext uri="{FF2B5EF4-FFF2-40B4-BE49-F238E27FC236}">
                <a16:creationId xmlns:a16="http://schemas.microsoft.com/office/drawing/2014/main" id="{DEB96615-6D8A-E700-B2EC-DDD8CA00D23C}"/>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4000">
                <a:solidFill>
                  <a:schemeClr val="bg2"/>
                </a:solidFill>
                <a:latin typeface="Arial" panose="020B0604020202020204" pitchFamily="34" charset="0"/>
              </a:defRPr>
            </a:lvl1pPr>
            <a:lvl2pPr marL="742950" indent="-285750">
              <a:defRPr sz="4000">
                <a:solidFill>
                  <a:schemeClr val="bg2"/>
                </a:solidFill>
                <a:latin typeface="Arial" panose="020B0604020202020204" pitchFamily="34" charset="0"/>
              </a:defRPr>
            </a:lvl2pPr>
            <a:lvl3pPr marL="1143000" indent="-228600">
              <a:defRPr sz="4000">
                <a:solidFill>
                  <a:schemeClr val="bg2"/>
                </a:solidFill>
                <a:latin typeface="Arial" panose="020B0604020202020204" pitchFamily="34" charset="0"/>
              </a:defRPr>
            </a:lvl3pPr>
            <a:lvl4pPr marL="1600200" indent="-228600">
              <a:defRPr sz="4000">
                <a:solidFill>
                  <a:schemeClr val="bg2"/>
                </a:solidFill>
                <a:latin typeface="Arial" panose="020B0604020202020204" pitchFamily="34" charset="0"/>
              </a:defRPr>
            </a:lvl4pPr>
            <a:lvl5pPr marL="2057400" indent="-228600">
              <a:defRPr sz="4000">
                <a:solidFill>
                  <a:schemeClr val="bg2"/>
                </a:solidFill>
                <a:latin typeface="Arial" panose="020B0604020202020204" pitchFamily="34" charset="0"/>
              </a:defRPr>
            </a:lvl5pPr>
            <a:lvl6pPr marL="2514600" indent="-228600" eaLnBrk="0" fontAlgn="base" hangingPunct="0">
              <a:spcBef>
                <a:spcPct val="0"/>
              </a:spcBef>
              <a:spcAft>
                <a:spcPct val="0"/>
              </a:spcAft>
              <a:defRPr sz="4000">
                <a:solidFill>
                  <a:schemeClr val="bg2"/>
                </a:solidFill>
                <a:latin typeface="Arial" panose="020B0604020202020204" pitchFamily="34" charset="0"/>
              </a:defRPr>
            </a:lvl6pPr>
            <a:lvl7pPr marL="2971800" indent="-228600" eaLnBrk="0" fontAlgn="base" hangingPunct="0">
              <a:spcBef>
                <a:spcPct val="0"/>
              </a:spcBef>
              <a:spcAft>
                <a:spcPct val="0"/>
              </a:spcAft>
              <a:defRPr sz="4000">
                <a:solidFill>
                  <a:schemeClr val="bg2"/>
                </a:solidFill>
                <a:latin typeface="Arial" panose="020B0604020202020204" pitchFamily="34" charset="0"/>
              </a:defRPr>
            </a:lvl7pPr>
            <a:lvl8pPr marL="3429000" indent="-228600" eaLnBrk="0" fontAlgn="base" hangingPunct="0">
              <a:spcBef>
                <a:spcPct val="0"/>
              </a:spcBef>
              <a:spcAft>
                <a:spcPct val="0"/>
              </a:spcAft>
              <a:defRPr sz="4000">
                <a:solidFill>
                  <a:schemeClr val="bg2"/>
                </a:solidFill>
                <a:latin typeface="Arial" panose="020B0604020202020204" pitchFamily="34" charset="0"/>
              </a:defRPr>
            </a:lvl8pPr>
            <a:lvl9pPr marL="3886200" indent="-228600" eaLnBrk="0" fontAlgn="base" hangingPunct="0">
              <a:spcBef>
                <a:spcPct val="0"/>
              </a:spcBef>
              <a:spcAft>
                <a:spcPct val="0"/>
              </a:spcAft>
              <a:defRPr sz="4000">
                <a:solidFill>
                  <a:schemeClr val="bg2"/>
                </a:solidFill>
                <a:latin typeface="Arial" panose="020B0604020202020204" pitchFamily="34" charset="0"/>
              </a:defRPr>
            </a:lvl9pPr>
          </a:lstStyle>
          <a:p>
            <a:pPr>
              <a:defRPr/>
            </a:pPr>
            <a:r>
              <a:rPr lang="en-US" altLang="en-US" sz="8000">
                <a:solidFill>
                  <a:srgbClr val="C0E474"/>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Date Placeholder 3">
            <a:extLst>
              <a:ext uri="{FF2B5EF4-FFF2-40B4-BE49-F238E27FC236}">
                <a16:creationId xmlns:a16="http://schemas.microsoft.com/office/drawing/2014/main" id="{016775FB-99B5-45B0-5350-BB381880A7DE}"/>
              </a:ext>
            </a:extLst>
          </p:cNvPr>
          <p:cNvSpPr>
            <a:spLocks noGrp="1"/>
          </p:cNvSpPr>
          <p:nvPr>
            <p:ph type="dt" sz="half" idx="14"/>
          </p:nvPr>
        </p:nvSpPr>
        <p:spPr/>
        <p:txBody>
          <a:bodyPr/>
          <a:lstStyle>
            <a:lvl1pPr>
              <a:defRPr/>
            </a:lvl1pPr>
          </a:lstStyle>
          <a:p>
            <a:pPr>
              <a:defRPr/>
            </a:pPr>
            <a:endParaRPr lang="en-GB"/>
          </a:p>
        </p:txBody>
      </p:sp>
      <p:sp>
        <p:nvSpPr>
          <p:cNvPr id="7" name="Footer Placeholder 4">
            <a:extLst>
              <a:ext uri="{FF2B5EF4-FFF2-40B4-BE49-F238E27FC236}">
                <a16:creationId xmlns:a16="http://schemas.microsoft.com/office/drawing/2014/main" id="{5B4CDA6C-5941-410F-9B7A-72D84343548C}"/>
              </a:ext>
            </a:extLst>
          </p:cNvPr>
          <p:cNvSpPr>
            <a:spLocks noGrp="1"/>
          </p:cNvSpPr>
          <p:nvPr>
            <p:ph type="ftr" sz="quarter" idx="15"/>
          </p:nvPr>
        </p:nvSpPr>
        <p:spPr/>
        <p:txBody>
          <a:bodyPr/>
          <a:lstStyle>
            <a:lvl1pPr>
              <a:defRPr/>
            </a:lvl1pPr>
          </a:lstStyle>
          <a:p>
            <a:pPr>
              <a:defRPr/>
            </a:pPr>
            <a:endParaRPr lang="en-GB"/>
          </a:p>
        </p:txBody>
      </p:sp>
      <p:sp>
        <p:nvSpPr>
          <p:cNvPr id="8" name="Slide Number Placeholder 5">
            <a:extLst>
              <a:ext uri="{FF2B5EF4-FFF2-40B4-BE49-F238E27FC236}">
                <a16:creationId xmlns:a16="http://schemas.microsoft.com/office/drawing/2014/main" id="{86AE7169-37AF-8432-8BD0-36250064B14B}"/>
              </a:ext>
            </a:extLst>
          </p:cNvPr>
          <p:cNvSpPr>
            <a:spLocks noGrp="1"/>
          </p:cNvSpPr>
          <p:nvPr>
            <p:ph type="sldNum" sz="quarter" idx="16"/>
          </p:nvPr>
        </p:nvSpPr>
        <p:spPr/>
        <p:txBody>
          <a:bodyPr/>
          <a:lstStyle>
            <a:lvl2pPr lvl="1">
              <a:defRPr/>
            </a:lvl2pPr>
          </a:lstStyle>
          <a:p>
            <a:pPr lvl="1"/>
            <a:fld id="{DDD5FDCA-441B-46E6-87A0-41ED174B7C8D}" type="slidenum">
              <a:rPr lang="en-GB" altLang="en-US"/>
              <a:pPr lvl="1"/>
              <a:t>‹#›</a:t>
            </a:fld>
            <a:endParaRPr lang="en-GB" altLang="en-US"/>
          </a:p>
        </p:txBody>
      </p:sp>
    </p:spTree>
    <p:extLst>
      <p:ext uri="{BB962C8B-B14F-4D97-AF65-F5344CB8AC3E}">
        <p14:creationId xmlns:p14="http://schemas.microsoft.com/office/powerpoint/2010/main" val="230396402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D7D54F3-FA31-4B08-05EC-E238BAC76302}"/>
              </a:ext>
            </a:extLst>
          </p:cNvPr>
          <p:cNvSpPr>
            <a:spLocks noGrp="1"/>
          </p:cNvSpPr>
          <p:nvPr>
            <p:ph type="dt" sz="half" idx="14"/>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1FEF041D-3BFB-11A8-8896-D4E0226B2E30}"/>
              </a:ext>
            </a:extLst>
          </p:cNvPr>
          <p:cNvSpPr>
            <a:spLocks noGrp="1"/>
          </p:cNvSpPr>
          <p:nvPr>
            <p:ph type="ftr" sz="quarter" idx="15"/>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47023F1D-520F-7FF7-E11A-1115F31795E7}"/>
              </a:ext>
            </a:extLst>
          </p:cNvPr>
          <p:cNvSpPr>
            <a:spLocks noGrp="1"/>
          </p:cNvSpPr>
          <p:nvPr>
            <p:ph type="sldNum" sz="quarter" idx="16"/>
          </p:nvPr>
        </p:nvSpPr>
        <p:spPr/>
        <p:txBody>
          <a:bodyPr/>
          <a:lstStyle>
            <a:lvl2pPr lvl="1">
              <a:defRPr/>
            </a:lvl2pPr>
          </a:lstStyle>
          <a:p>
            <a:pPr lvl="1"/>
            <a:fld id="{108211AF-7FCE-4E5A-8521-E62DF2E21613}" type="slidenum">
              <a:rPr lang="en-GB" altLang="en-US"/>
              <a:pPr lvl="1"/>
              <a:t>‹#›</a:t>
            </a:fld>
            <a:endParaRPr lang="en-GB" altLang="en-US"/>
          </a:p>
        </p:txBody>
      </p:sp>
    </p:spTree>
    <p:extLst>
      <p:ext uri="{BB962C8B-B14F-4D97-AF65-F5344CB8AC3E}">
        <p14:creationId xmlns:p14="http://schemas.microsoft.com/office/powerpoint/2010/main" val="200580481"/>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B9D7C65-AB8F-15ED-1A2A-9F674C036C5D}"/>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FF7EE252-B327-FFFE-3D47-7A0541CEE379}"/>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4BBE5CC4-6419-8BC3-2FB3-26990372CB82}"/>
              </a:ext>
            </a:extLst>
          </p:cNvPr>
          <p:cNvSpPr>
            <a:spLocks noGrp="1"/>
          </p:cNvSpPr>
          <p:nvPr>
            <p:ph type="sldNum" sz="quarter" idx="12"/>
          </p:nvPr>
        </p:nvSpPr>
        <p:spPr/>
        <p:txBody>
          <a:bodyPr/>
          <a:lstStyle>
            <a:lvl2pPr lvl="1">
              <a:defRPr/>
            </a:lvl2pPr>
          </a:lstStyle>
          <a:p>
            <a:pPr lvl="1"/>
            <a:fld id="{DC5349DB-0CFD-4E69-97F3-758D8406F67C}" type="slidenum">
              <a:rPr lang="en-GB" altLang="en-US"/>
              <a:pPr lvl="1"/>
              <a:t>‹#›</a:t>
            </a:fld>
            <a:endParaRPr lang="en-GB" altLang="en-US">
              <a:latin typeface="Times New Roman" panose="02020603050405020304" pitchFamily="18" charset="0"/>
            </a:endParaRPr>
          </a:p>
        </p:txBody>
      </p:sp>
    </p:spTree>
    <p:extLst>
      <p:ext uri="{BB962C8B-B14F-4D97-AF65-F5344CB8AC3E}">
        <p14:creationId xmlns:p14="http://schemas.microsoft.com/office/powerpoint/2010/main" val="505596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DCCB222-5128-A404-3C57-A71EEAA1020D}"/>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A900DFDE-060B-D20E-A412-A505B84C842B}"/>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9028F84-8AB9-9017-CC07-4565FF17DC36}"/>
              </a:ext>
            </a:extLst>
          </p:cNvPr>
          <p:cNvSpPr>
            <a:spLocks noGrp="1"/>
          </p:cNvSpPr>
          <p:nvPr>
            <p:ph type="sldNum" sz="quarter" idx="12"/>
          </p:nvPr>
        </p:nvSpPr>
        <p:spPr/>
        <p:txBody>
          <a:bodyPr/>
          <a:lstStyle>
            <a:lvl2pPr lvl="1">
              <a:defRPr/>
            </a:lvl2pPr>
          </a:lstStyle>
          <a:p>
            <a:pPr lvl="1"/>
            <a:fld id="{C57D543E-1B0A-4418-9C5E-A988BEE09AC7}" type="slidenum">
              <a:rPr lang="en-GB" altLang="en-US"/>
              <a:pPr lvl="1"/>
              <a:t>‹#›</a:t>
            </a:fld>
            <a:endParaRPr lang="en-GB" altLang="en-US">
              <a:latin typeface="Times New Roman" panose="02020603050405020304" pitchFamily="18" charset="0"/>
            </a:endParaRPr>
          </a:p>
        </p:txBody>
      </p:sp>
    </p:spTree>
    <p:extLst>
      <p:ext uri="{BB962C8B-B14F-4D97-AF65-F5344CB8AC3E}">
        <p14:creationId xmlns:p14="http://schemas.microsoft.com/office/powerpoint/2010/main" val="3147418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4E16B7-1F38-BCC8-F184-A9F04F14964E}"/>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5797D260-D701-11C5-599D-269309BC5DDE}"/>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A7F13D9-D432-13B6-256A-BA637F754800}"/>
              </a:ext>
            </a:extLst>
          </p:cNvPr>
          <p:cNvSpPr>
            <a:spLocks noGrp="1"/>
          </p:cNvSpPr>
          <p:nvPr>
            <p:ph type="sldNum" sz="quarter" idx="12"/>
          </p:nvPr>
        </p:nvSpPr>
        <p:spPr/>
        <p:txBody>
          <a:bodyPr/>
          <a:lstStyle>
            <a:lvl2pPr lvl="1">
              <a:defRPr/>
            </a:lvl2pPr>
          </a:lstStyle>
          <a:p>
            <a:pPr lvl="1"/>
            <a:fld id="{AAB5ED00-8D0B-47D4-BF05-918B651A4BC8}" type="slidenum">
              <a:rPr lang="en-GB" altLang="en-US"/>
              <a:pPr lvl="1"/>
              <a:t>‹#›</a:t>
            </a:fld>
            <a:endParaRPr lang="en-GB" altLang="en-US"/>
          </a:p>
        </p:txBody>
      </p:sp>
    </p:spTree>
    <p:extLst>
      <p:ext uri="{BB962C8B-B14F-4D97-AF65-F5344CB8AC3E}">
        <p14:creationId xmlns:p14="http://schemas.microsoft.com/office/powerpoint/2010/main" val="282558483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dirty="0"/>
              <a:t>Click to edit Master title style</a:t>
            </a:r>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rgbClr val="0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9EBF437F-5050-2266-FDDA-646F53B9B052}"/>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09000F96-E1A9-B187-EB43-1769E3493C4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2939A30-E41E-EE3C-3A9C-6B060566E25A}"/>
              </a:ext>
            </a:extLst>
          </p:cNvPr>
          <p:cNvSpPr>
            <a:spLocks noGrp="1"/>
          </p:cNvSpPr>
          <p:nvPr>
            <p:ph type="sldNum" sz="quarter" idx="12"/>
          </p:nvPr>
        </p:nvSpPr>
        <p:spPr/>
        <p:txBody>
          <a:bodyPr/>
          <a:lstStyle>
            <a:lvl2pPr lvl="1">
              <a:defRPr/>
            </a:lvl2pPr>
          </a:lstStyle>
          <a:p>
            <a:pPr lvl="1"/>
            <a:fld id="{D346999F-3D4E-4AD9-83FE-266407B2276D}" type="slidenum">
              <a:rPr lang="en-GB" altLang="en-US"/>
              <a:pPr lvl="1"/>
              <a:t>‹#›</a:t>
            </a:fld>
            <a:endParaRPr lang="en-GB" altLang="en-US">
              <a:latin typeface="Times New Roman" panose="02020603050405020304" pitchFamily="18" charset="0"/>
            </a:endParaRPr>
          </a:p>
        </p:txBody>
      </p:sp>
    </p:spTree>
    <p:extLst>
      <p:ext uri="{BB962C8B-B14F-4D97-AF65-F5344CB8AC3E}">
        <p14:creationId xmlns:p14="http://schemas.microsoft.com/office/powerpoint/2010/main" val="2355047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C5AC3C6A-7822-72B6-8597-9DCF48F23599}"/>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32417C26-A4C5-6D23-F1E1-05F28464D948}"/>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D41510A3-C32A-113C-37DC-58304486DBFB}"/>
              </a:ext>
            </a:extLst>
          </p:cNvPr>
          <p:cNvSpPr>
            <a:spLocks noGrp="1"/>
          </p:cNvSpPr>
          <p:nvPr>
            <p:ph type="sldNum" sz="quarter" idx="12"/>
          </p:nvPr>
        </p:nvSpPr>
        <p:spPr/>
        <p:txBody>
          <a:bodyPr/>
          <a:lstStyle>
            <a:lvl2pPr lvl="1">
              <a:defRPr/>
            </a:lvl2pPr>
          </a:lstStyle>
          <a:p>
            <a:pPr lvl="1"/>
            <a:fld id="{D6C8263B-03CC-4DED-9E0C-4F98EB8474EF}" type="slidenum">
              <a:rPr lang="en-GB" altLang="en-US"/>
              <a:pPr lvl="1"/>
              <a:t>‹#›</a:t>
            </a:fld>
            <a:endParaRPr lang="en-GB" altLang="en-US">
              <a:latin typeface="Times New Roman" panose="02020603050405020304" pitchFamily="18" charset="0"/>
            </a:endParaRPr>
          </a:p>
        </p:txBody>
      </p:sp>
    </p:spTree>
    <p:extLst>
      <p:ext uri="{BB962C8B-B14F-4D97-AF65-F5344CB8AC3E}">
        <p14:creationId xmlns:p14="http://schemas.microsoft.com/office/powerpoint/2010/main" val="587129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1B845408-93C8-01A3-B516-A3D788E93DB9}"/>
              </a:ext>
            </a:extLst>
          </p:cNvPr>
          <p:cNvSpPr>
            <a:spLocks noGrp="1"/>
          </p:cNvSpPr>
          <p:nvPr>
            <p:ph type="dt" sz="half" idx="10"/>
          </p:nvPr>
        </p:nvSpPr>
        <p:spPr/>
        <p:txBody>
          <a:bodyPr/>
          <a:lstStyle>
            <a:lvl1pPr>
              <a:defRPr/>
            </a:lvl1pPr>
          </a:lstStyle>
          <a:p>
            <a:pPr>
              <a:defRPr/>
            </a:pPr>
            <a:endParaRPr lang="en-GB"/>
          </a:p>
        </p:txBody>
      </p:sp>
      <p:sp>
        <p:nvSpPr>
          <p:cNvPr id="8" name="Footer Placeholder 7">
            <a:extLst>
              <a:ext uri="{FF2B5EF4-FFF2-40B4-BE49-F238E27FC236}">
                <a16:creationId xmlns:a16="http://schemas.microsoft.com/office/drawing/2014/main" id="{CD6A4CF4-2B02-566C-CB64-C0C48EA3590C}"/>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8">
            <a:extLst>
              <a:ext uri="{FF2B5EF4-FFF2-40B4-BE49-F238E27FC236}">
                <a16:creationId xmlns:a16="http://schemas.microsoft.com/office/drawing/2014/main" id="{66474FCE-7769-F598-BF79-C8A1C2EBE12F}"/>
              </a:ext>
            </a:extLst>
          </p:cNvPr>
          <p:cNvSpPr>
            <a:spLocks noGrp="1"/>
          </p:cNvSpPr>
          <p:nvPr>
            <p:ph type="sldNum" sz="quarter" idx="12"/>
          </p:nvPr>
        </p:nvSpPr>
        <p:spPr/>
        <p:txBody>
          <a:bodyPr/>
          <a:lstStyle>
            <a:lvl2pPr lvl="1">
              <a:defRPr/>
            </a:lvl2pPr>
          </a:lstStyle>
          <a:p>
            <a:pPr lvl="1"/>
            <a:fld id="{A5DD8A0E-11C5-4CCD-ADD1-1F61F835BA96}" type="slidenum">
              <a:rPr lang="en-GB" altLang="en-US"/>
              <a:pPr lvl="1"/>
              <a:t>‹#›</a:t>
            </a:fld>
            <a:endParaRPr lang="en-GB" altLang="en-US">
              <a:latin typeface="Times New Roman" panose="02020603050405020304" pitchFamily="18" charset="0"/>
            </a:endParaRPr>
          </a:p>
        </p:txBody>
      </p:sp>
    </p:spTree>
    <p:extLst>
      <p:ext uri="{BB962C8B-B14F-4D97-AF65-F5344CB8AC3E}">
        <p14:creationId xmlns:p14="http://schemas.microsoft.com/office/powerpoint/2010/main" val="25307341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9B9C565-BE25-8191-769C-68E493776B9C}"/>
              </a:ext>
            </a:extLst>
          </p:cNvPr>
          <p:cNvSpPr>
            <a:spLocks noGrp="1"/>
          </p:cNvSpPr>
          <p:nvPr>
            <p:ph type="dt" sz="half" idx="10"/>
          </p:nvPr>
        </p:nvSpPr>
        <p:spPr/>
        <p:txBody>
          <a:bodyPr/>
          <a:lstStyle>
            <a:lvl1pPr>
              <a:defRPr/>
            </a:lvl1pPr>
          </a:lstStyle>
          <a:p>
            <a:pPr>
              <a:defRPr/>
            </a:pPr>
            <a:endParaRPr lang="en-GB"/>
          </a:p>
        </p:txBody>
      </p:sp>
      <p:sp>
        <p:nvSpPr>
          <p:cNvPr id="4" name="Footer Placeholder 3">
            <a:extLst>
              <a:ext uri="{FF2B5EF4-FFF2-40B4-BE49-F238E27FC236}">
                <a16:creationId xmlns:a16="http://schemas.microsoft.com/office/drawing/2014/main" id="{77A12207-F264-1193-08B8-0942EB8B4B0B}"/>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4">
            <a:extLst>
              <a:ext uri="{FF2B5EF4-FFF2-40B4-BE49-F238E27FC236}">
                <a16:creationId xmlns:a16="http://schemas.microsoft.com/office/drawing/2014/main" id="{63A117A7-82DB-ED5B-6A0D-17DD5A759558}"/>
              </a:ext>
            </a:extLst>
          </p:cNvPr>
          <p:cNvSpPr>
            <a:spLocks noGrp="1"/>
          </p:cNvSpPr>
          <p:nvPr>
            <p:ph type="sldNum" sz="quarter" idx="12"/>
          </p:nvPr>
        </p:nvSpPr>
        <p:spPr/>
        <p:txBody>
          <a:bodyPr/>
          <a:lstStyle>
            <a:lvl2pPr lvl="1">
              <a:defRPr/>
            </a:lvl2pPr>
          </a:lstStyle>
          <a:p>
            <a:pPr lvl="1"/>
            <a:fld id="{64CDE803-6B62-42C2-B4FA-DD9427B96CB0}" type="slidenum">
              <a:rPr lang="en-GB" altLang="en-US"/>
              <a:pPr lvl="1"/>
              <a:t>‹#›</a:t>
            </a:fld>
            <a:endParaRPr lang="en-GB" altLang="en-US">
              <a:latin typeface="Times New Roman" panose="02020603050405020304" pitchFamily="18" charset="0"/>
            </a:endParaRPr>
          </a:p>
        </p:txBody>
      </p:sp>
    </p:spTree>
    <p:extLst>
      <p:ext uri="{BB962C8B-B14F-4D97-AF65-F5344CB8AC3E}">
        <p14:creationId xmlns:p14="http://schemas.microsoft.com/office/powerpoint/2010/main" val="651641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F457EC-AE21-F4E4-5599-C65FA676888B}"/>
              </a:ext>
            </a:extLst>
          </p:cNvPr>
          <p:cNvSpPr>
            <a:spLocks noGrp="1"/>
          </p:cNvSpPr>
          <p:nvPr>
            <p:ph type="dt" sz="half" idx="10"/>
          </p:nvPr>
        </p:nvSpPr>
        <p:spPr/>
        <p:txBody>
          <a:bodyPr/>
          <a:lstStyle>
            <a:lvl1pPr>
              <a:defRPr/>
            </a:lvl1pPr>
          </a:lstStyle>
          <a:p>
            <a:pPr>
              <a:defRPr/>
            </a:pPr>
            <a:endParaRPr lang="en-GB"/>
          </a:p>
        </p:txBody>
      </p:sp>
      <p:sp>
        <p:nvSpPr>
          <p:cNvPr id="3" name="Footer Placeholder 2">
            <a:extLst>
              <a:ext uri="{FF2B5EF4-FFF2-40B4-BE49-F238E27FC236}">
                <a16:creationId xmlns:a16="http://schemas.microsoft.com/office/drawing/2014/main" id="{C77D5703-AD0D-A086-C6DC-81A0A48589F0}"/>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3">
            <a:extLst>
              <a:ext uri="{FF2B5EF4-FFF2-40B4-BE49-F238E27FC236}">
                <a16:creationId xmlns:a16="http://schemas.microsoft.com/office/drawing/2014/main" id="{33E2378D-6B2A-9CB8-2AFB-B7AFD3405D56}"/>
              </a:ext>
            </a:extLst>
          </p:cNvPr>
          <p:cNvSpPr>
            <a:spLocks noGrp="1"/>
          </p:cNvSpPr>
          <p:nvPr>
            <p:ph type="sldNum" sz="quarter" idx="12"/>
          </p:nvPr>
        </p:nvSpPr>
        <p:spPr/>
        <p:txBody>
          <a:bodyPr/>
          <a:lstStyle>
            <a:lvl2pPr lvl="1">
              <a:defRPr/>
            </a:lvl2pPr>
          </a:lstStyle>
          <a:p>
            <a:pPr lvl="1"/>
            <a:fld id="{CA7690BD-5D17-4A9D-8A65-E9EBBC01AFDE}" type="slidenum">
              <a:rPr lang="en-GB" altLang="en-US"/>
              <a:pPr lvl="1"/>
              <a:t>‹#›</a:t>
            </a:fld>
            <a:endParaRPr lang="en-GB" altLang="en-US">
              <a:latin typeface="Times New Roman" panose="02020603050405020304" pitchFamily="18" charset="0"/>
            </a:endParaRPr>
          </a:p>
        </p:txBody>
      </p:sp>
    </p:spTree>
    <p:extLst>
      <p:ext uri="{BB962C8B-B14F-4D97-AF65-F5344CB8AC3E}">
        <p14:creationId xmlns:p14="http://schemas.microsoft.com/office/powerpoint/2010/main" val="66819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E8CE022-C2EA-0AB7-F564-376C0800A7CC}"/>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BB581D1F-8920-C199-DACB-859663AD061C}"/>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2636477F-460B-47FC-A4DC-F64E8A2A88C9}"/>
              </a:ext>
            </a:extLst>
          </p:cNvPr>
          <p:cNvSpPr>
            <a:spLocks noGrp="1"/>
          </p:cNvSpPr>
          <p:nvPr>
            <p:ph type="sldNum" sz="quarter" idx="12"/>
          </p:nvPr>
        </p:nvSpPr>
        <p:spPr/>
        <p:txBody>
          <a:bodyPr/>
          <a:lstStyle>
            <a:lvl2pPr lvl="1">
              <a:defRPr/>
            </a:lvl2pPr>
          </a:lstStyle>
          <a:p>
            <a:pPr lvl="1"/>
            <a:fld id="{9D0EE3BE-3D26-45BC-8145-20B0F8D28F84}" type="slidenum">
              <a:rPr lang="en-GB" altLang="en-US"/>
              <a:pPr lvl="1"/>
              <a:t>‹#›</a:t>
            </a:fld>
            <a:endParaRPr lang="en-GB" altLang="en-US">
              <a:latin typeface="Times New Roman" panose="02020603050405020304" pitchFamily="18" charset="0"/>
            </a:endParaRPr>
          </a:p>
        </p:txBody>
      </p:sp>
    </p:spTree>
    <p:extLst>
      <p:ext uri="{BB962C8B-B14F-4D97-AF65-F5344CB8AC3E}">
        <p14:creationId xmlns:p14="http://schemas.microsoft.com/office/powerpoint/2010/main" val="81970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E18C16A5-6609-8553-CC4C-BC6015FBFFC2}"/>
              </a:ext>
            </a:extLst>
          </p:cNvPr>
          <p:cNvSpPr>
            <a:spLocks noGrp="1"/>
          </p:cNvSpPr>
          <p:nvPr>
            <p:ph type="dt" sz="half" idx="10"/>
          </p:nvPr>
        </p:nvSpPr>
        <p:spPr/>
        <p:txBody>
          <a:bodyPr/>
          <a:lstStyle>
            <a:lvl1pPr>
              <a:defRPr/>
            </a:lvl1pPr>
          </a:lstStyle>
          <a:p>
            <a:pPr>
              <a:defRPr/>
            </a:pPr>
            <a:endParaRPr lang="en-GB"/>
          </a:p>
        </p:txBody>
      </p:sp>
      <p:sp>
        <p:nvSpPr>
          <p:cNvPr id="6" name="Footer Placeholder 5">
            <a:extLst>
              <a:ext uri="{FF2B5EF4-FFF2-40B4-BE49-F238E27FC236}">
                <a16:creationId xmlns:a16="http://schemas.microsoft.com/office/drawing/2014/main" id="{0CA640D3-D0C6-4D2D-BC7F-88CE2140CF64}"/>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6">
            <a:extLst>
              <a:ext uri="{FF2B5EF4-FFF2-40B4-BE49-F238E27FC236}">
                <a16:creationId xmlns:a16="http://schemas.microsoft.com/office/drawing/2014/main" id="{ADA3060A-D29B-EA65-73E2-E8BAC009ED1D}"/>
              </a:ext>
            </a:extLst>
          </p:cNvPr>
          <p:cNvSpPr>
            <a:spLocks noGrp="1"/>
          </p:cNvSpPr>
          <p:nvPr>
            <p:ph type="sldNum" sz="quarter" idx="12"/>
          </p:nvPr>
        </p:nvSpPr>
        <p:spPr/>
        <p:txBody>
          <a:bodyPr/>
          <a:lstStyle>
            <a:lvl2pPr lvl="1">
              <a:defRPr/>
            </a:lvl2pPr>
          </a:lstStyle>
          <a:p>
            <a:pPr lvl="1"/>
            <a:fld id="{66C72C06-6C71-4B47-9685-85AB39CEF8C4}" type="slidenum">
              <a:rPr lang="en-GB" altLang="en-US"/>
              <a:pPr lvl="1"/>
              <a:t>‹#›</a:t>
            </a:fld>
            <a:endParaRPr lang="en-GB" altLang="en-US">
              <a:latin typeface="Times New Roman" panose="02020603050405020304" pitchFamily="18" charset="0"/>
            </a:endParaRPr>
          </a:p>
        </p:txBody>
      </p:sp>
    </p:spTree>
    <p:extLst>
      <p:ext uri="{BB962C8B-B14F-4D97-AF65-F5344CB8AC3E}">
        <p14:creationId xmlns:p14="http://schemas.microsoft.com/office/powerpoint/2010/main" val="1414343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52F7A740-AF60-96FB-89D2-23B06A8985A2}"/>
              </a:ext>
            </a:extLst>
          </p:cNvPr>
          <p:cNvGrpSpPr>
            <a:grpSpLocks/>
          </p:cNvGrpSpPr>
          <p:nvPr/>
        </p:nvGrpSpPr>
        <p:grpSpPr bwMode="auto">
          <a:xfrm>
            <a:off x="-7938" y="-7938"/>
            <a:ext cx="9169401" cy="6873876"/>
            <a:chOff x="-8467" y="-8468"/>
            <a:chExt cx="9169805" cy="6874935"/>
          </a:xfrm>
        </p:grpSpPr>
        <p:sp>
          <p:nvSpPr>
            <p:cNvPr id="7" name="Freeform 6">
              <a:extLst>
                <a:ext uri="{FF2B5EF4-FFF2-40B4-BE49-F238E27FC236}">
                  <a16:creationId xmlns:a16="http://schemas.microsoft.com/office/drawing/2014/main" id="{4BFB00EB-5CF0-4EDA-23A5-CE8407CEA71B}"/>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cxnSp>
          <p:nvCxnSpPr>
            <p:cNvPr id="8" name="Straight Connector 7">
              <a:extLst>
                <a:ext uri="{FF2B5EF4-FFF2-40B4-BE49-F238E27FC236}">
                  <a16:creationId xmlns:a16="http://schemas.microsoft.com/office/drawing/2014/main" id="{25463628-4579-FE5B-C097-098709CEA47F}"/>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B3DDD83C-45B8-C443-8495-32C58D2FBFE1}"/>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6FDDFB2B-FFE9-D12A-4F07-21EAF1F191EE}"/>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 name="Freeform 10">
              <a:extLst>
                <a:ext uri="{FF2B5EF4-FFF2-40B4-BE49-F238E27FC236}">
                  <a16:creationId xmlns:a16="http://schemas.microsoft.com/office/drawing/2014/main" id="{EBE1070F-7E86-B588-76D3-92C28173F2D0}"/>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Freeform 11">
              <a:extLst>
                <a:ext uri="{FF2B5EF4-FFF2-40B4-BE49-F238E27FC236}">
                  <a16:creationId xmlns:a16="http://schemas.microsoft.com/office/drawing/2014/main" id="{F46CC5E0-DCAB-A9D1-B3EC-018CF730B0CF}"/>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3" name="Freeform 12">
              <a:extLst>
                <a:ext uri="{FF2B5EF4-FFF2-40B4-BE49-F238E27FC236}">
                  <a16:creationId xmlns:a16="http://schemas.microsoft.com/office/drawing/2014/main" id="{75F11BAF-A908-FAB5-58C6-84954EE2C596}"/>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4" name="Freeform 13">
              <a:extLst>
                <a:ext uri="{FF2B5EF4-FFF2-40B4-BE49-F238E27FC236}">
                  <a16:creationId xmlns:a16="http://schemas.microsoft.com/office/drawing/2014/main" id="{9D9A5D28-87B8-D676-D05A-8DFC755B711F}"/>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5" name="Freeform 14">
              <a:extLst>
                <a:ext uri="{FF2B5EF4-FFF2-40B4-BE49-F238E27FC236}">
                  <a16:creationId xmlns:a16="http://schemas.microsoft.com/office/drawing/2014/main" id="{14BA9543-7B44-9C66-1B9B-6C395D865B2A}"/>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 name="Freeform 15">
              <a:extLst>
                <a:ext uri="{FF2B5EF4-FFF2-40B4-BE49-F238E27FC236}">
                  <a16:creationId xmlns:a16="http://schemas.microsoft.com/office/drawing/2014/main" id="{3F149C4D-AAF5-E884-978D-6AA1368E10D6}"/>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1027" name="Title Placeholder 1">
            <a:extLst>
              <a:ext uri="{FF2B5EF4-FFF2-40B4-BE49-F238E27FC236}">
                <a16:creationId xmlns:a16="http://schemas.microsoft.com/office/drawing/2014/main" id="{C4297D4C-4B5D-5E71-2B60-6A96244A6EB7}"/>
              </a:ext>
            </a:extLst>
          </p:cNvPr>
          <p:cNvSpPr>
            <a:spLocks noGrp="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9A98B8C6-3E8D-CC00-11BF-20942AB5E83A}"/>
              </a:ext>
            </a:extLst>
          </p:cNvPr>
          <p:cNvSpPr>
            <a:spLocks noGrp="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EBC0D26-A1AE-1B8A-A87C-3AEEF634EA25}"/>
              </a:ext>
            </a:extLst>
          </p:cNvPr>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endParaRPr lang="en-GB"/>
          </a:p>
        </p:txBody>
      </p:sp>
      <p:sp>
        <p:nvSpPr>
          <p:cNvPr id="5" name="Footer Placeholder 4">
            <a:extLst>
              <a:ext uri="{FF2B5EF4-FFF2-40B4-BE49-F238E27FC236}">
                <a16:creationId xmlns:a16="http://schemas.microsoft.com/office/drawing/2014/main" id="{402526CE-4F1E-F24E-266A-2CF25E233E2F}"/>
              </a:ext>
            </a:extLst>
          </p:cNvPr>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GB"/>
          </a:p>
        </p:txBody>
      </p:sp>
      <p:sp>
        <p:nvSpPr>
          <p:cNvPr id="6" name="Slide Number Placeholder 5">
            <a:extLst>
              <a:ext uri="{FF2B5EF4-FFF2-40B4-BE49-F238E27FC236}">
                <a16:creationId xmlns:a16="http://schemas.microsoft.com/office/drawing/2014/main" id="{4BA0FEC2-F3D4-3AEA-D497-BA3F990CB0DB}"/>
              </a:ext>
            </a:extLst>
          </p:cNvPr>
          <p:cNvSpPr>
            <a:spLocks noGrp="1"/>
          </p:cNvSpPr>
          <p:nvPr>
            <p:ph type="sldNum" sz="quarter" idx="4"/>
          </p:nvPr>
        </p:nvSpPr>
        <p:spPr>
          <a:xfrm>
            <a:off x="6445250" y="6042025"/>
            <a:ext cx="512763" cy="365125"/>
          </a:xfrm>
          <a:prstGeom prst="rect">
            <a:avLst/>
          </a:prstGeom>
        </p:spPr>
        <p:txBody>
          <a:bodyPr vert="horz" wrap="square" lIns="91440" tIns="45720" rIns="91440" bIns="45720" numCol="1" anchor="ctr" anchorCtr="0" compatLnSpc="1">
            <a:prstTxWarp prst="textNoShape">
              <a:avLst/>
            </a:prstTxWarp>
          </a:bodyPr>
          <a:lstStyle>
            <a:lvl2pPr lvl="1">
              <a:defRPr/>
            </a:lvl2pPr>
          </a:lstStyle>
          <a:p>
            <a:pPr lvl="1"/>
            <a:fld id="{D19BCEF2-4AA7-4554-8A7D-72F77315B157}" type="slidenum">
              <a:rPr lang="en-GB" altLang="en-US"/>
              <a:pPr lvl="1"/>
              <a:t>‹#›</a:t>
            </a:fld>
            <a:endParaRPr lang="en-GB" altLang="en-US"/>
          </a:p>
        </p:txBody>
      </p:sp>
      <p:sp>
        <p:nvSpPr>
          <p:cNvPr id="1032" name="Line 2058">
            <a:extLst>
              <a:ext uri="{FF2B5EF4-FFF2-40B4-BE49-F238E27FC236}">
                <a16:creationId xmlns:a16="http://schemas.microsoft.com/office/drawing/2014/main" id="{3B421E51-0FB6-CD46-36C6-3831C3B4A208}"/>
              </a:ext>
            </a:extLst>
          </p:cNvPr>
          <p:cNvSpPr>
            <a:spLocks noChangeShapeType="1"/>
          </p:cNvSpPr>
          <p:nvPr userDrawn="1"/>
        </p:nvSpPr>
        <p:spPr bwMode="auto">
          <a:xfrm>
            <a:off x="358775" y="1052513"/>
            <a:ext cx="8426450" cy="0"/>
          </a:xfrm>
          <a:prstGeom prst="line">
            <a:avLst/>
          </a:prstGeom>
          <a:noFill/>
          <a:ln w="28575">
            <a:solidFill>
              <a:srgbClr val="5F5F5F"/>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951" r:id="rId1"/>
    <p:sldLayoutId id="2147483947" r:id="rId2"/>
    <p:sldLayoutId id="2147483952" r:id="rId3"/>
    <p:sldLayoutId id="2147483953" r:id="rId4"/>
    <p:sldLayoutId id="2147483954" r:id="rId5"/>
    <p:sldLayoutId id="2147483955" r:id="rId6"/>
    <p:sldLayoutId id="2147483956" r:id="rId7"/>
    <p:sldLayoutId id="2147483957" r:id="rId8"/>
    <p:sldLayoutId id="2147483958" r:id="rId9"/>
    <p:sldLayoutId id="2147483948" r:id="rId10"/>
    <p:sldLayoutId id="2147483959" r:id="rId11"/>
    <p:sldLayoutId id="2147483949" r:id="rId12"/>
    <p:sldLayoutId id="2147483960" r:id="rId13"/>
    <p:sldLayoutId id="2147483950" r:id="rId14"/>
    <p:sldLayoutId id="2147483961" r:id="rId15"/>
    <p:sldLayoutId id="2147483962" r:id="rId16"/>
  </p:sldLayoutIdLst>
  <p:hf hdr="0" ftr="0" dt="0"/>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Arial" panose="020B0604020202020204" pitchFamily="34" charset="0"/>
        </a:defRPr>
      </a:lvl2pPr>
      <a:lvl3pPr algn="l" defTabSz="457200" rtl="0" eaLnBrk="0" fontAlgn="base" hangingPunct="0">
        <a:spcBef>
          <a:spcPct val="0"/>
        </a:spcBef>
        <a:spcAft>
          <a:spcPct val="0"/>
        </a:spcAft>
        <a:defRPr sz="3600">
          <a:solidFill>
            <a:schemeClr val="accent1"/>
          </a:solidFill>
          <a:latin typeface="Arial" panose="020B0604020202020204" pitchFamily="34" charset="0"/>
        </a:defRPr>
      </a:lvl3pPr>
      <a:lvl4pPr algn="l" defTabSz="457200" rtl="0" eaLnBrk="0" fontAlgn="base" hangingPunct="0">
        <a:spcBef>
          <a:spcPct val="0"/>
        </a:spcBef>
        <a:spcAft>
          <a:spcPct val="0"/>
        </a:spcAft>
        <a:defRPr sz="3600">
          <a:solidFill>
            <a:schemeClr val="accent1"/>
          </a:solidFill>
          <a:latin typeface="Arial" panose="020B0604020202020204" pitchFamily="34" charset="0"/>
        </a:defRPr>
      </a:lvl4pPr>
      <a:lvl5pPr algn="l" defTabSz="457200" rtl="0" eaLnBrk="0" fontAlgn="base" hangingPunct="0">
        <a:spcBef>
          <a:spcPct val="0"/>
        </a:spcBef>
        <a:spcAft>
          <a:spcPct val="0"/>
        </a:spcAft>
        <a:defRPr sz="3600">
          <a:solidFill>
            <a:schemeClr val="accent1"/>
          </a:solidFill>
          <a:latin typeface="Arial" panose="020B0604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hyperlink" Target="http://www.outcomesstar.org.uk/"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6393" name="Rectangle 16392">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395" name="Straight Connector 16394">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86225" y="0"/>
            <a:ext cx="9144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397" name="Straight Connector 16396">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0381" y="3681413"/>
            <a:ext cx="357266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6399"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4073" y="-8467"/>
            <a:ext cx="2255511"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401"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60547" y="-8467"/>
            <a:ext cx="1941419"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403" name="Isosceles Triangle 16402">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215" y="3048000"/>
            <a:ext cx="2444751"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405"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8841" y="-8467"/>
            <a:ext cx="2140744"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407" name="Isosceles Triangle 16406">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836715" y="3589867"/>
            <a:ext cx="136286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6409" name="Freeform: Shape 16408">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62215" y="-8467"/>
            <a:ext cx="6881785"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86" name="Title 4">
            <a:extLst>
              <a:ext uri="{FF2B5EF4-FFF2-40B4-BE49-F238E27FC236}">
                <a16:creationId xmlns:a16="http://schemas.microsoft.com/office/drawing/2014/main" id="{CD99BA96-E063-2A52-35D0-37C464A2448F}"/>
              </a:ext>
            </a:extLst>
          </p:cNvPr>
          <p:cNvSpPr>
            <a:spLocks noGrp="1"/>
          </p:cNvSpPr>
          <p:nvPr>
            <p:ph type="ctrTitle"/>
          </p:nvPr>
        </p:nvSpPr>
        <p:spPr>
          <a:xfrm>
            <a:off x="3314352" y="1020871"/>
            <a:ext cx="5220569" cy="2849671"/>
          </a:xfrm>
        </p:spPr>
        <p:txBody>
          <a:bodyPr>
            <a:normAutofit/>
          </a:bodyPr>
          <a:lstStyle/>
          <a:p>
            <a:pPr algn="l" eaLnBrk="1" hangingPunct="1">
              <a:lnSpc>
                <a:spcPct val="90000"/>
              </a:lnSpc>
            </a:pPr>
            <a:r>
              <a:rPr lang="en-GB" altLang="en-US" sz="4000">
                <a:solidFill>
                  <a:srgbClr val="FFFFFF"/>
                </a:solidFill>
              </a:rPr>
              <a:t>Measuring, Monitoring &amp; Evaluating Your Service</a:t>
            </a:r>
            <a:br>
              <a:rPr lang="en-GB" altLang="en-US" sz="4000">
                <a:solidFill>
                  <a:srgbClr val="FFFFFF"/>
                </a:solidFill>
              </a:rPr>
            </a:br>
            <a:r>
              <a:rPr lang="en-GB" altLang="en-US" sz="4000">
                <a:solidFill>
                  <a:srgbClr val="FFFFFF"/>
                </a:solidFill>
              </a:rPr>
              <a:t>for Irish In Britain</a:t>
            </a:r>
          </a:p>
        </p:txBody>
      </p:sp>
      <p:sp>
        <p:nvSpPr>
          <p:cNvPr id="6" name="Subtitle 5">
            <a:extLst>
              <a:ext uri="{FF2B5EF4-FFF2-40B4-BE49-F238E27FC236}">
                <a16:creationId xmlns:a16="http://schemas.microsoft.com/office/drawing/2014/main" id="{8061E5BF-90D6-BF57-FABA-29A373F30E68}"/>
              </a:ext>
            </a:extLst>
          </p:cNvPr>
          <p:cNvSpPr>
            <a:spLocks noGrp="1"/>
          </p:cNvSpPr>
          <p:nvPr>
            <p:ph type="subTitle" idx="1"/>
          </p:nvPr>
        </p:nvSpPr>
        <p:spPr>
          <a:xfrm>
            <a:off x="3411078" y="3962088"/>
            <a:ext cx="4584057" cy="1186108"/>
          </a:xfrm>
        </p:spPr>
        <p:txBody>
          <a:bodyPr rtlCol="0">
            <a:normAutofit/>
          </a:bodyPr>
          <a:lstStyle/>
          <a:p>
            <a:pPr algn="l" eaLnBrk="1" fontAlgn="auto" hangingPunct="1">
              <a:spcAft>
                <a:spcPts val="0"/>
              </a:spcAft>
              <a:buFont typeface="Wingdings 3" charset="2"/>
              <a:buNone/>
              <a:defRPr/>
            </a:pPr>
            <a:endParaRPr lang="en-GB" altLang="en-US" b="1">
              <a:solidFill>
                <a:srgbClr val="FFFFFF">
                  <a:alpha val="70000"/>
                </a:srgbClr>
              </a:solidFill>
            </a:endParaRPr>
          </a:p>
          <a:p>
            <a:pPr algn="l" eaLnBrk="1" fontAlgn="auto" hangingPunct="1">
              <a:spcAft>
                <a:spcPts val="0"/>
              </a:spcAft>
              <a:buFont typeface="Wingdings 3" charset="2"/>
              <a:buNone/>
              <a:defRPr/>
            </a:pPr>
            <a:r>
              <a:rPr lang="en-GB" altLang="en-US" b="1">
                <a:solidFill>
                  <a:srgbClr val="FFFFFF">
                    <a:alpha val="70000"/>
                  </a:srgbClr>
                </a:solidFill>
              </a:rPr>
              <a:t>Facilitator:  Diane West     www.diwest.co.uk</a:t>
            </a:r>
            <a:endParaRPr lang="en-GB">
              <a:solidFill>
                <a:srgbClr val="FFFFFF">
                  <a:alpha val="70000"/>
                </a:srgbClr>
              </a:solidFill>
            </a:endParaRPr>
          </a:p>
        </p:txBody>
      </p:sp>
      <p:sp>
        <p:nvSpPr>
          <p:cNvPr id="16411" name="Isosceles Triangle 16410">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019339" y="3294792"/>
            <a:ext cx="220660" cy="13982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88" name="Slide Number Placeholder 3">
            <a:extLst>
              <a:ext uri="{FF2B5EF4-FFF2-40B4-BE49-F238E27FC236}">
                <a16:creationId xmlns:a16="http://schemas.microsoft.com/office/drawing/2014/main" id="{E9C4BD93-7196-A251-E83F-4DDEBDE2DBF4}"/>
              </a:ext>
            </a:extLst>
          </p:cNvPr>
          <p:cNvSpPr>
            <a:spLocks noGrp="1"/>
          </p:cNvSpPr>
          <p:nvPr>
            <p:ph type="sldNum" sz="quarter" idx="12"/>
          </p:nvPr>
        </p:nvSpPr>
        <p:spPr bwMode="auto">
          <a:xfrm>
            <a:off x="7482631" y="6041362"/>
            <a:ext cx="512504"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Arial" panose="020B0604020202020204" pitchFamily="34" charset="0"/>
              </a:defRPr>
            </a:lvl1pPr>
            <a:lvl2pPr>
              <a:spcBef>
                <a:spcPts val="1000"/>
              </a:spcBef>
              <a:buClr>
                <a:schemeClr val="accent1"/>
              </a:buClr>
              <a:buSzPct val="80000"/>
              <a:buFont typeface="Wingdings 3" panose="05040102010807070707" pitchFamily="18" charset="2"/>
              <a:buChar char=""/>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9pPr>
          </a:lstStyle>
          <a:p>
            <a:pPr lvl="1">
              <a:spcBef>
                <a:spcPct val="0"/>
              </a:spcBef>
              <a:spcAft>
                <a:spcPts val="600"/>
              </a:spcAft>
              <a:buClrTx/>
              <a:buSzTx/>
              <a:buFontTx/>
              <a:buNone/>
            </a:pPr>
            <a:fld id="{D779101B-5ABC-4427-AD69-C6CC0646CBB2}" type="slidenum">
              <a:rPr lang="en-GB" altLang="en-US">
                <a:solidFill>
                  <a:srgbClr val="FFFFFF"/>
                </a:solidFill>
              </a:rPr>
              <a:pPr lvl="1">
                <a:spcBef>
                  <a:spcPct val="0"/>
                </a:spcBef>
                <a:spcAft>
                  <a:spcPts val="600"/>
                </a:spcAft>
                <a:buClrTx/>
                <a:buSzTx/>
                <a:buFontTx/>
                <a:buNone/>
              </a:pPr>
              <a:t>1</a:t>
            </a:fld>
            <a:endParaRPr lang="en-GB" altLang="en-US">
              <a:solidFill>
                <a:srgbClr val="FFFFFF"/>
              </a:solidFill>
              <a:latin typeface="Times New Roman" panose="02020603050405020304" pitchFamily="18"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16386"/>
                                        </p:tgtEl>
                                        <p:attrNameLst>
                                          <p:attrName>style.visibility</p:attrName>
                                        </p:attrNameLst>
                                      </p:cBhvr>
                                      <p:to>
                                        <p:strVal val="visible"/>
                                      </p:to>
                                    </p:set>
                                    <p:animEffect transition="in" filter="fade">
                                      <p:cBhvr>
                                        <p:cTn id="7" dur="400"/>
                                        <p:tgtEl>
                                          <p:spTgt spid="16386"/>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4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6"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15" name="Straight Connector 14">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0"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1"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Isosceles Triangle 22">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pic>
        <p:nvPicPr>
          <p:cNvPr id="10" name="Picture 9" descr="Magnifying glass and question mark">
            <a:extLst>
              <a:ext uri="{FF2B5EF4-FFF2-40B4-BE49-F238E27FC236}">
                <a16:creationId xmlns:a16="http://schemas.microsoft.com/office/drawing/2014/main" id="{F83B1FDF-9CE3-19EB-F7A0-6B73F7056E0F}"/>
              </a:ext>
            </a:extLst>
          </p:cNvPr>
          <p:cNvPicPr>
            <a:picLocks noChangeAspect="1"/>
          </p:cNvPicPr>
          <p:nvPr/>
        </p:nvPicPr>
        <p:blipFill>
          <a:blip r:embed="rId2"/>
          <a:srcRect l="36183" r="30629"/>
          <a:stretch>
            <a:fillRect/>
          </a:stretch>
        </p:blipFill>
        <p:spPr>
          <a:xfrm>
            <a:off x="20" y="-1"/>
            <a:ext cx="404620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7" name="Title 6">
            <a:extLst>
              <a:ext uri="{FF2B5EF4-FFF2-40B4-BE49-F238E27FC236}">
                <a16:creationId xmlns:a16="http://schemas.microsoft.com/office/drawing/2014/main" id="{11493902-9188-B6F0-2868-BA72B846F02C}"/>
              </a:ext>
            </a:extLst>
          </p:cNvPr>
          <p:cNvSpPr>
            <a:spLocks noGrp="1"/>
          </p:cNvSpPr>
          <p:nvPr>
            <p:ph type="title"/>
          </p:nvPr>
        </p:nvSpPr>
        <p:spPr>
          <a:xfrm>
            <a:off x="4035422" y="1678665"/>
            <a:ext cx="2915879" cy="2372168"/>
          </a:xfrm>
        </p:spPr>
        <p:txBody>
          <a:bodyPr vert="horz" lIns="91440" tIns="45720" rIns="91440" bIns="45720" rtlCol="0" anchor="b">
            <a:normAutofit/>
          </a:bodyPr>
          <a:lstStyle/>
          <a:p>
            <a:pPr algn="r" eaLnBrk="1" hangingPunct="1">
              <a:lnSpc>
                <a:spcPct val="90000"/>
              </a:lnSpc>
            </a:pPr>
            <a:r>
              <a:rPr lang="en-US" sz="4200"/>
              <a:t>What are your outcomes?</a:t>
            </a:r>
          </a:p>
        </p:txBody>
      </p:sp>
      <p:sp>
        <p:nvSpPr>
          <p:cNvPr id="4" name="Slide Number Placeholder 3">
            <a:extLst>
              <a:ext uri="{FF2B5EF4-FFF2-40B4-BE49-F238E27FC236}">
                <a16:creationId xmlns:a16="http://schemas.microsoft.com/office/drawing/2014/main" id="{CA7D6D6C-FEA1-FA6D-64FA-9DA85221A93B}"/>
              </a:ext>
            </a:extLst>
          </p:cNvPr>
          <p:cNvSpPr>
            <a:spLocks noGrp="1"/>
          </p:cNvSpPr>
          <p:nvPr>
            <p:ph type="sldNum" sz="quarter" idx="12"/>
          </p:nvPr>
        </p:nvSpPr>
        <p:spPr>
          <a:xfrm>
            <a:off x="6442997" y="6041362"/>
            <a:ext cx="512504" cy="365125"/>
          </a:xfrm>
        </p:spPr>
        <p:txBody>
          <a:bodyPr vert="horz" lIns="91440" tIns="45720" rIns="91440" bIns="45720" rtlCol="0" anchor="ctr">
            <a:normAutofit/>
          </a:bodyPr>
          <a:lstStyle/>
          <a:p>
            <a:pPr marL="0" lvl="1" algn="r" eaLnBrk="1" hangingPunct="1">
              <a:spcAft>
                <a:spcPts val="600"/>
              </a:spcAft>
            </a:pPr>
            <a:fld id="{D346999F-3D4E-4AD9-83FE-266407B2276D}" type="slidenum">
              <a:rPr lang="en-US" altLang="en-US" sz="900" smtClean="0">
                <a:solidFill>
                  <a:schemeClr val="accent1"/>
                </a:solidFill>
                <a:latin typeface="+mn-lt"/>
              </a:rPr>
              <a:pPr marL="0" lvl="1" algn="r" eaLnBrk="1" hangingPunct="1">
                <a:spcAft>
                  <a:spcPts val="600"/>
                </a:spcAft>
              </a:pPr>
              <a:t>10</a:t>
            </a:fld>
            <a:endParaRPr lang="en-US" altLang="en-US" sz="900">
              <a:solidFill>
                <a:schemeClr val="accent1"/>
              </a:solidFill>
              <a:latin typeface="+mn-lt"/>
            </a:endParaRPr>
          </a:p>
        </p:txBody>
      </p:sp>
    </p:spTree>
    <p:extLst>
      <p:ext uri="{BB962C8B-B14F-4D97-AF65-F5344CB8AC3E}">
        <p14:creationId xmlns:p14="http://schemas.microsoft.com/office/powerpoint/2010/main" val="3539651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F9A0A8BE-1F8E-AA43-AA89-97B4322FFFDC}"/>
              </a:ext>
            </a:extLst>
          </p:cNvPr>
          <p:cNvSpPr>
            <a:spLocks noGrp="1" noChangeArrowheads="1"/>
          </p:cNvSpPr>
          <p:nvPr>
            <p:ph type="title"/>
          </p:nvPr>
        </p:nvSpPr>
        <p:spPr>
          <a:xfrm>
            <a:off x="395288" y="80963"/>
            <a:ext cx="6348412" cy="927100"/>
          </a:xfrm>
        </p:spPr>
        <p:txBody>
          <a:bodyPr/>
          <a:lstStyle/>
          <a:p>
            <a:pPr eaLnBrk="1" hangingPunct="1"/>
            <a:r>
              <a:rPr lang="en-GB" altLang="en-US" sz="3200">
                <a:solidFill>
                  <a:srgbClr val="000000"/>
                </a:solidFill>
              </a:rPr>
              <a:t>Monitoring &amp; Evaluation</a:t>
            </a:r>
            <a:r>
              <a:rPr lang="en-GB" altLang="en-US">
                <a:solidFill>
                  <a:srgbClr val="000000"/>
                </a:solidFill>
              </a:rPr>
              <a:t> </a:t>
            </a:r>
            <a:endParaRPr lang="en-US" altLang="en-US">
              <a:solidFill>
                <a:srgbClr val="000000"/>
              </a:solidFill>
            </a:endParaRPr>
          </a:p>
        </p:txBody>
      </p:sp>
      <p:sp>
        <p:nvSpPr>
          <p:cNvPr id="25603" name="Rectangle 3">
            <a:extLst>
              <a:ext uri="{FF2B5EF4-FFF2-40B4-BE49-F238E27FC236}">
                <a16:creationId xmlns:a16="http://schemas.microsoft.com/office/drawing/2014/main" id="{71A06598-A1F0-CDB8-C7AE-FE0319AD25E6}"/>
              </a:ext>
            </a:extLst>
          </p:cNvPr>
          <p:cNvSpPr>
            <a:spLocks noGrp="1" noChangeArrowheads="1"/>
          </p:cNvSpPr>
          <p:nvPr>
            <p:ph type="body" idx="1"/>
          </p:nvPr>
        </p:nvSpPr>
        <p:spPr>
          <a:xfrm>
            <a:off x="287338" y="1160463"/>
            <a:ext cx="7200900" cy="5616575"/>
          </a:xfrm>
        </p:spPr>
        <p:txBody>
          <a:bodyPr/>
          <a:lstStyle/>
          <a:p>
            <a:pPr eaLnBrk="1" hangingPunct="1">
              <a:buFont typeface="Wingdings" panose="05000000000000000000" pitchFamily="2" charset="2"/>
              <a:buNone/>
            </a:pPr>
            <a:r>
              <a:rPr lang="en-GB" altLang="en-US" sz="2400" dirty="0"/>
              <a:t>To know whether you are achieving your  aims and objectives, we need to have systems in place to </a:t>
            </a:r>
            <a:r>
              <a:rPr lang="en-GB" altLang="en-US" sz="2400" u="sng" dirty="0"/>
              <a:t>measure</a:t>
            </a:r>
            <a:r>
              <a:rPr lang="en-GB" altLang="en-US" sz="2400" dirty="0"/>
              <a:t> over a period of time and compare to the targets that we set in the beginning.  </a:t>
            </a:r>
          </a:p>
          <a:p>
            <a:pPr eaLnBrk="1" hangingPunct="1">
              <a:buFont typeface="Wingdings" panose="05000000000000000000" pitchFamily="2" charset="2"/>
              <a:buNone/>
            </a:pPr>
            <a:r>
              <a:rPr lang="en-GB" altLang="en-US" sz="2400" dirty="0"/>
              <a:t>This is the monitoring part.</a:t>
            </a:r>
          </a:p>
          <a:p>
            <a:pPr eaLnBrk="1" hangingPunct="1">
              <a:buFont typeface="Wingdings" panose="05000000000000000000" pitchFamily="2" charset="2"/>
              <a:buNone/>
            </a:pPr>
            <a:endParaRPr lang="en-GB" altLang="en-US" sz="2400" dirty="0"/>
          </a:p>
          <a:p>
            <a:pPr eaLnBrk="1" hangingPunct="1">
              <a:buFont typeface="Wingdings" panose="05000000000000000000" pitchFamily="2" charset="2"/>
              <a:buNone/>
            </a:pPr>
            <a:r>
              <a:rPr lang="en-GB" altLang="en-US" sz="2400" dirty="0"/>
              <a:t>It relies on you collecting information in the beginning:   BASELINE DATA. Then comparing this later and making some assessment of the what the information is telling us. This will be the evaluation.   </a:t>
            </a:r>
          </a:p>
          <a:p>
            <a:pPr eaLnBrk="1" hangingPunct="1">
              <a:buFont typeface="Wingdings" panose="05000000000000000000" pitchFamily="2" charset="2"/>
              <a:buNone/>
            </a:pPr>
            <a:r>
              <a:rPr lang="en-GB" altLang="en-US" sz="2800" dirty="0"/>
              <a:t>  </a:t>
            </a:r>
          </a:p>
          <a:p>
            <a:pPr eaLnBrk="1" hangingPunct="1">
              <a:buFont typeface="Wingdings" panose="05000000000000000000" pitchFamily="2" charset="2"/>
              <a:buNone/>
            </a:pPr>
            <a:endParaRPr lang="en-US" altLang="en-US" sz="2800" dirty="0">
              <a:solidFill>
                <a:schemeClr val="bg2"/>
              </a:solidFill>
            </a:endParaRP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DE0C612A-76B6-DB29-A8C2-AEFE5668988E}"/>
              </a:ext>
            </a:extLst>
          </p:cNvPr>
          <p:cNvSpPr>
            <a:spLocks noGrp="1" noChangeArrowheads="1"/>
          </p:cNvSpPr>
          <p:nvPr>
            <p:ph type="title"/>
          </p:nvPr>
        </p:nvSpPr>
        <p:spPr>
          <a:xfrm>
            <a:off x="358775" y="368300"/>
            <a:ext cx="6276975" cy="639763"/>
          </a:xfrm>
        </p:spPr>
        <p:txBody>
          <a:bodyPr/>
          <a:lstStyle/>
          <a:p>
            <a:pPr eaLnBrk="1" hangingPunct="1"/>
            <a:r>
              <a:rPr lang="en-GB" altLang="en-US" sz="2800">
                <a:solidFill>
                  <a:srgbClr val="000000"/>
                </a:solidFill>
              </a:rPr>
              <a:t>Baseline Data</a:t>
            </a:r>
            <a:endParaRPr lang="en-US" altLang="en-US" sz="2800" u="sng">
              <a:solidFill>
                <a:srgbClr val="000000"/>
              </a:solidFill>
            </a:endParaRPr>
          </a:p>
        </p:txBody>
      </p:sp>
      <p:sp>
        <p:nvSpPr>
          <p:cNvPr id="26627" name="Rectangle 3">
            <a:extLst>
              <a:ext uri="{FF2B5EF4-FFF2-40B4-BE49-F238E27FC236}">
                <a16:creationId xmlns:a16="http://schemas.microsoft.com/office/drawing/2014/main" id="{3C7CDEDE-B0D5-7FFA-1D60-D54B657DA56D}"/>
              </a:ext>
            </a:extLst>
          </p:cNvPr>
          <p:cNvSpPr>
            <a:spLocks noGrp="1" noChangeArrowheads="1"/>
          </p:cNvSpPr>
          <p:nvPr>
            <p:ph type="body" idx="1"/>
          </p:nvPr>
        </p:nvSpPr>
        <p:spPr>
          <a:xfrm>
            <a:off x="1007604" y="1160463"/>
            <a:ext cx="5724984" cy="5364162"/>
          </a:xfrm>
        </p:spPr>
        <p:txBody>
          <a:bodyPr/>
          <a:lstStyle/>
          <a:p>
            <a:pPr eaLnBrk="1" hangingPunct="1">
              <a:lnSpc>
                <a:spcPct val="80000"/>
              </a:lnSpc>
              <a:buFont typeface="Wingdings" panose="05000000000000000000" pitchFamily="2" charset="2"/>
              <a:buNone/>
            </a:pPr>
            <a:r>
              <a:rPr lang="en-GB" altLang="en-US" sz="2400" dirty="0"/>
              <a:t>Age</a:t>
            </a:r>
          </a:p>
          <a:p>
            <a:pPr eaLnBrk="1" hangingPunct="1">
              <a:lnSpc>
                <a:spcPct val="80000"/>
              </a:lnSpc>
              <a:buFont typeface="Wingdings" panose="05000000000000000000" pitchFamily="2" charset="2"/>
              <a:buNone/>
            </a:pPr>
            <a:r>
              <a:rPr lang="en-GB" altLang="en-US" sz="2400" dirty="0"/>
              <a:t>Gender</a:t>
            </a:r>
          </a:p>
          <a:p>
            <a:pPr eaLnBrk="1" hangingPunct="1">
              <a:lnSpc>
                <a:spcPct val="80000"/>
              </a:lnSpc>
              <a:buFont typeface="Wingdings" panose="05000000000000000000" pitchFamily="2" charset="2"/>
              <a:buNone/>
            </a:pPr>
            <a:r>
              <a:rPr lang="en-GB" altLang="en-US" sz="2400" dirty="0"/>
              <a:t>Postcode</a:t>
            </a:r>
          </a:p>
          <a:p>
            <a:pPr eaLnBrk="1" hangingPunct="1">
              <a:lnSpc>
                <a:spcPct val="80000"/>
              </a:lnSpc>
              <a:buFont typeface="Wingdings" panose="05000000000000000000" pitchFamily="2" charset="2"/>
              <a:buNone/>
            </a:pPr>
            <a:r>
              <a:rPr lang="en-GB" altLang="en-US" sz="2400" dirty="0"/>
              <a:t>Educational attainment </a:t>
            </a:r>
          </a:p>
          <a:p>
            <a:pPr eaLnBrk="1" hangingPunct="1">
              <a:lnSpc>
                <a:spcPct val="80000"/>
              </a:lnSpc>
              <a:buFont typeface="Wingdings" panose="05000000000000000000" pitchFamily="2" charset="2"/>
              <a:buNone/>
            </a:pPr>
            <a:r>
              <a:rPr lang="en-GB" altLang="en-US" sz="2400" dirty="0"/>
              <a:t>Qualification</a:t>
            </a:r>
          </a:p>
          <a:p>
            <a:pPr eaLnBrk="1" hangingPunct="1">
              <a:lnSpc>
                <a:spcPct val="80000"/>
              </a:lnSpc>
              <a:buFont typeface="Wingdings" panose="05000000000000000000" pitchFamily="2" charset="2"/>
              <a:buNone/>
            </a:pPr>
            <a:r>
              <a:rPr lang="en-GB" altLang="en-US" sz="2400" dirty="0"/>
              <a:t>Emotion – e.g. anger</a:t>
            </a:r>
          </a:p>
          <a:p>
            <a:pPr eaLnBrk="1" hangingPunct="1">
              <a:lnSpc>
                <a:spcPct val="80000"/>
              </a:lnSpc>
              <a:buFont typeface="Wingdings" panose="05000000000000000000" pitchFamily="2" charset="2"/>
              <a:buNone/>
            </a:pPr>
            <a:r>
              <a:rPr lang="en-GB" altLang="en-US" sz="2400" dirty="0"/>
              <a:t>Behaviour</a:t>
            </a:r>
          </a:p>
          <a:p>
            <a:pPr eaLnBrk="1" hangingPunct="1">
              <a:lnSpc>
                <a:spcPct val="80000"/>
              </a:lnSpc>
              <a:buFont typeface="Wingdings" panose="05000000000000000000" pitchFamily="2" charset="2"/>
              <a:buNone/>
            </a:pPr>
            <a:r>
              <a:rPr lang="en-GB" altLang="en-US" sz="2400" dirty="0"/>
              <a:t>Social skills/communication skills</a:t>
            </a:r>
          </a:p>
          <a:p>
            <a:pPr eaLnBrk="1" hangingPunct="1">
              <a:lnSpc>
                <a:spcPct val="80000"/>
              </a:lnSpc>
              <a:buFont typeface="Wingdings" panose="05000000000000000000" pitchFamily="2" charset="2"/>
              <a:buNone/>
            </a:pPr>
            <a:r>
              <a:rPr lang="en-GB" altLang="en-US" sz="2400" dirty="0"/>
              <a:t>Attendance</a:t>
            </a:r>
          </a:p>
          <a:p>
            <a:pPr eaLnBrk="1" hangingPunct="1">
              <a:lnSpc>
                <a:spcPct val="80000"/>
              </a:lnSpc>
              <a:buFont typeface="Wingdings" panose="05000000000000000000" pitchFamily="2" charset="2"/>
              <a:buNone/>
            </a:pPr>
            <a:endParaRPr lang="en-GB" altLang="en-US" sz="2400" dirty="0"/>
          </a:p>
          <a:p>
            <a:pPr eaLnBrk="1" hangingPunct="1">
              <a:lnSpc>
                <a:spcPct val="80000"/>
              </a:lnSpc>
              <a:buFont typeface="Wingdings" panose="05000000000000000000" pitchFamily="2" charset="2"/>
              <a:buNone/>
            </a:pPr>
            <a:r>
              <a:rPr lang="en-GB" altLang="en-US" sz="2400" dirty="0"/>
              <a:t>What kind of indicators are these?</a:t>
            </a:r>
          </a:p>
          <a:p>
            <a:pPr eaLnBrk="1" hangingPunct="1">
              <a:lnSpc>
                <a:spcPct val="80000"/>
              </a:lnSpc>
              <a:buFont typeface="Wingdings" panose="05000000000000000000" pitchFamily="2" charset="2"/>
              <a:buNone/>
            </a:pPr>
            <a:r>
              <a:rPr lang="en-GB" altLang="en-US" sz="2400" dirty="0"/>
              <a:t>Which are best suited to your service and group?</a:t>
            </a:r>
          </a:p>
          <a:p>
            <a:pPr eaLnBrk="1" hangingPunct="1">
              <a:lnSpc>
                <a:spcPct val="80000"/>
              </a:lnSpc>
              <a:buFont typeface="Wingdings" panose="05000000000000000000" pitchFamily="2" charset="2"/>
              <a:buNone/>
            </a:pPr>
            <a:endParaRPr lang="en-US" altLang="en-US" sz="2400" dirty="0"/>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542A86A-D5B5-E387-2919-42818F8B124D}"/>
              </a:ext>
            </a:extLst>
          </p:cNvPr>
          <p:cNvSpPr>
            <a:spLocks noGrp="1" noChangeArrowheads="1"/>
          </p:cNvSpPr>
          <p:nvPr>
            <p:ph type="title"/>
          </p:nvPr>
        </p:nvSpPr>
        <p:spPr>
          <a:xfrm>
            <a:off x="323850" y="152400"/>
            <a:ext cx="6348413" cy="792163"/>
          </a:xfrm>
        </p:spPr>
        <p:txBody>
          <a:bodyPr/>
          <a:lstStyle/>
          <a:p>
            <a:pPr eaLnBrk="1" hangingPunct="1"/>
            <a:r>
              <a:rPr lang="en-US" altLang="en-US" sz="3200" dirty="0">
                <a:solidFill>
                  <a:srgbClr val="000000"/>
                </a:solidFill>
              </a:rPr>
              <a:t>A word about data protection</a:t>
            </a:r>
          </a:p>
        </p:txBody>
      </p:sp>
      <p:sp>
        <p:nvSpPr>
          <p:cNvPr id="37891" name="Rectangle 3">
            <a:extLst>
              <a:ext uri="{FF2B5EF4-FFF2-40B4-BE49-F238E27FC236}">
                <a16:creationId xmlns:a16="http://schemas.microsoft.com/office/drawing/2014/main" id="{0C5FFB3A-5DE0-AEDD-D4C6-3947B6D04312}"/>
              </a:ext>
            </a:extLst>
          </p:cNvPr>
          <p:cNvSpPr>
            <a:spLocks noGrp="1" noChangeArrowheads="1"/>
          </p:cNvSpPr>
          <p:nvPr>
            <p:ph type="body" idx="1"/>
          </p:nvPr>
        </p:nvSpPr>
        <p:spPr>
          <a:xfrm>
            <a:off x="863600" y="1341438"/>
            <a:ext cx="6048375" cy="4500562"/>
          </a:xfrm>
        </p:spPr>
        <p:txBody>
          <a:bodyPr rtlCol="0">
            <a:normAutofit/>
          </a:bodyPr>
          <a:lstStyle/>
          <a:p>
            <a:pPr eaLnBrk="1" fontAlgn="auto" hangingPunct="1">
              <a:spcAft>
                <a:spcPts val="0"/>
              </a:spcAft>
              <a:buFont typeface="Wingdings 3" charset="2"/>
              <a:buNone/>
              <a:defRPr/>
            </a:pPr>
            <a:r>
              <a:rPr lang="en-US" altLang="en-US" sz="2800" dirty="0"/>
              <a:t>If you are working with, and collecting information about people you would need to know more about data protection and how it impacts the way you run your service….</a:t>
            </a:r>
          </a:p>
          <a:p>
            <a:pPr eaLnBrk="1" fontAlgn="auto" hangingPunct="1">
              <a:spcAft>
                <a:spcPts val="0"/>
              </a:spcAft>
              <a:buFont typeface="Wingdings 3" charset="2"/>
              <a:buNone/>
              <a:defRPr/>
            </a:pPr>
            <a:r>
              <a:rPr lang="en-US" altLang="en-US" sz="2800" dirty="0"/>
              <a:t>More information from the ICO – Information Commissioners Office </a:t>
            </a:r>
          </a:p>
          <a:p>
            <a:pPr eaLnBrk="1" fontAlgn="auto" hangingPunct="1">
              <a:spcAft>
                <a:spcPts val="0"/>
              </a:spcAft>
              <a:buFont typeface="Wingdings 3" charset="2"/>
              <a:buNone/>
              <a:defRPr/>
            </a:pPr>
            <a:r>
              <a:rPr lang="en-US" altLang="en-US" sz="2800" dirty="0"/>
              <a:t>www.ico.org.uk</a:t>
            </a:r>
          </a:p>
          <a:p>
            <a:pPr eaLnBrk="1" fontAlgn="auto" hangingPunct="1">
              <a:spcAft>
                <a:spcPts val="0"/>
              </a:spcAft>
              <a:buFont typeface="Wingdings 3" charset="2"/>
              <a:buNone/>
              <a:defRPr/>
            </a:pPr>
            <a:endParaRPr lang="en-US" altLang="en-US"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B6BB8-823E-A36C-1FEA-6A41AD67D3CE}"/>
            </a:ext>
          </a:extLst>
        </p:cNvPr>
        <p:cNvGrpSpPr/>
        <p:nvPr/>
      </p:nvGrpSpPr>
      <p:grpSpPr>
        <a:xfrm>
          <a:off x="0" y="0"/>
          <a:ext cx="0" cy="0"/>
          <a:chOff x="0" y="0"/>
          <a:chExt cx="0" cy="0"/>
        </a:xfrm>
      </p:grpSpPr>
      <p:sp>
        <p:nvSpPr>
          <p:cNvPr id="24578" name="Rectangle 2">
            <a:extLst>
              <a:ext uri="{FF2B5EF4-FFF2-40B4-BE49-F238E27FC236}">
                <a16:creationId xmlns:a16="http://schemas.microsoft.com/office/drawing/2014/main" id="{1B61C88B-626D-F9BD-6AF5-7548E881EC6C}"/>
              </a:ext>
            </a:extLst>
          </p:cNvPr>
          <p:cNvSpPr>
            <a:spLocks noGrp="1" noChangeArrowheads="1"/>
          </p:cNvSpPr>
          <p:nvPr>
            <p:ph type="title"/>
          </p:nvPr>
        </p:nvSpPr>
        <p:spPr>
          <a:xfrm>
            <a:off x="323850" y="152400"/>
            <a:ext cx="6348413" cy="792163"/>
          </a:xfrm>
        </p:spPr>
        <p:txBody>
          <a:bodyPr/>
          <a:lstStyle/>
          <a:p>
            <a:pPr eaLnBrk="1" hangingPunct="1"/>
            <a:r>
              <a:rPr lang="en-GB" altLang="en-US" sz="3200">
                <a:solidFill>
                  <a:srgbClr val="000000"/>
                </a:solidFill>
              </a:rPr>
              <a:t>Methods of Measuring Services</a:t>
            </a:r>
            <a:endParaRPr lang="en-US" altLang="en-US" sz="3200">
              <a:solidFill>
                <a:srgbClr val="000000"/>
              </a:solidFill>
            </a:endParaRPr>
          </a:p>
        </p:txBody>
      </p:sp>
      <p:sp>
        <p:nvSpPr>
          <p:cNvPr id="37891" name="Rectangle 3">
            <a:extLst>
              <a:ext uri="{FF2B5EF4-FFF2-40B4-BE49-F238E27FC236}">
                <a16:creationId xmlns:a16="http://schemas.microsoft.com/office/drawing/2014/main" id="{FE727538-9808-E067-2299-787416D701CF}"/>
              </a:ext>
            </a:extLst>
          </p:cNvPr>
          <p:cNvSpPr>
            <a:spLocks noGrp="1" noChangeArrowheads="1"/>
          </p:cNvSpPr>
          <p:nvPr>
            <p:ph type="body" idx="1"/>
          </p:nvPr>
        </p:nvSpPr>
        <p:spPr>
          <a:xfrm>
            <a:off x="863600" y="1341438"/>
            <a:ext cx="6048375" cy="4500562"/>
          </a:xfrm>
        </p:spPr>
        <p:txBody>
          <a:bodyPr rtlCol="0">
            <a:normAutofit/>
          </a:bodyPr>
          <a:lstStyle/>
          <a:p>
            <a:pPr eaLnBrk="1" fontAlgn="auto" hangingPunct="1">
              <a:spcAft>
                <a:spcPts val="0"/>
              </a:spcAft>
              <a:buFont typeface="Wingdings 3" charset="2"/>
              <a:buNone/>
              <a:defRPr/>
            </a:pPr>
            <a:r>
              <a:rPr lang="en-GB" altLang="en-US" sz="2800" dirty="0"/>
              <a:t>Forms /registers</a:t>
            </a:r>
          </a:p>
          <a:p>
            <a:pPr eaLnBrk="1" fontAlgn="auto" hangingPunct="1">
              <a:spcAft>
                <a:spcPts val="0"/>
              </a:spcAft>
              <a:buFont typeface="Wingdings 3" charset="2"/>
              <a:buNone/>
              <a:defRPr/>
            </a:pPr>
            <a:r>
              <a:rPr lang="en-GB" altLang="en-US" sz="2800" dirty="0"/>
              <a:t>Questionnaires or Survey</a:t>
            </a:r>
          </a:p>
          <a:p>
            <a:pPr eaLnBrk="1" fontAlgn="auto" hangingPunct="1">
              <a:spcAft>
                <a:spcPts val="0"/>
              </a:spcAft>
              <a:buFont typeface="Wingdings 3" charset="2"/>
              <a:buNone/>
              <a:defRPr/>
            </a:pPr>
            <a:r>
              <a:rPr lang="en-GB" altLang="en-US" sz="2800" dirty="0"/>
              <a:t>Interviews informal or formal</a:t>
            </a:r>
          </a:p>
          <a:p>
            <a:pPr eaLnBrk="1" fontAlgn="auto" hangingPunct="1">
              <a:spcAft>
                <a:spcPts val="0"/>
              </a:spcAft>
              <a:buFont typeface="Wingdings 3" charset="2"/>
              <a:buNone/>
              <a:defRPr/>
            </a:pPr>
            <a:r>
              <a:rPr lang="en-GB" altLang="en-US" sz="2800" dirty="0"/>
              <a:t>Self assessment or outcome stars</a:t>
            </a:r>
          </a:p>
          <a:p>
            <a:pPr eaLnBrk="1" fontAlgn="auto" hangingPunct="1">
              <a:spcAft>
                <a:spcPts val="0"/>
              </a:spcAft>
              <a:buFont typeface="Wingdings 3" charset="2"/>
              <a:buNone/>
              <a:defRPr/>
            </a:pPr>
            <a:r>
              <a:rPr lang="en-GB" altLang="en-US" sz="2800" dirty="0"/>
              <a:t>Observation</a:t>
            </a:r>
          </a:p>
          <a:p>
            <a:pPr eaLnBrk="1" fontAlgn="auto" hangingPunct="1">
              <a:spcAft>
                <a:spcPts val="0"/>
              </a:spcAft>
              <a:buFont typeface="Wingdings 3" charset="2"/>
              <a:buNone/>
              <a:defRPr/>
            </a:pPr>
            <a:r>
              <a:rPr lang="en-GB" altLang="en-US" sz="2800" dirty="0"/>
              <a:t>Footfall</a:t>
            </a:r>
          </a:p>
          <a:p>
            <a:pPr eaLnBrk="1" fontAlgn="auto" hangingPunct="1">
              <a:spcAft>
                <a:spcPts val="0"/>
              </a:spcAft>
              <a:buFont typeface="Wingdings 3" charset="2"/>
              <a:buNone/>
              <a:defRPr/>
            </a:pPr>
            <a:r>
              <a:rPr lang="en-GB" altLang="en-US" sz="2800" dirty="0"/>
              <a:t>Case study</a:t>
            </a:r>
          </a:p>
          <a:p>
            <a:pPr eaLnBrk="1" fontAlgn="auto" hangingPunct="1">
              <a:spcAft>
                <a:spcPts val="0"/>
              </a:spcAft>
              <a:buFont typeface="Wingdings 3" charset="2"/>
              <a:buNone/>
              <a:defRPr/>
            </a:pPr>
            <a:r>
              <a:rPr lang="en-GB" altLang="en-US" sz="2800" dirty="0"/>
              <a:t>Diary / log</a:t>
            </a:r>
            <a:endParaRPr lang="en-US" altLang="en-US" sz="2800" dirty="0"/>
          </a:p>
        </p:txBody>
      </p:sp>
    </p:spTree>
    <p:extLst>
      <p:ext uri="{BB962C8B-B14F-4D97-AF65-F5344CB8AC3E}">
        <p14:creationId xmlns:p14="http://schemas.microsoft.com/office/powerpoint/2010/main" val="310343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DF1076F1-BED9-E217-BE55-1A5C9C7EB615}"/>
              </a:ext>
            </a:extLst>
          </p:cNvPr>
          <p:cNvSpPr>
            <a:spLocks noGrp="1" noChangeArrowheads="1"/>
          </p:cNvSpPr>
          <p:nvPr>
            <p:ph type="title"/>
          </p:nvPr>
        </p:nvSpPr>
        <p:spPr>
          <a:xfrm>
            <a:off x="358775" y="152400"/>
            <a:ext cx="6842125" cy="792163"/>
          </a:xfrm>
        </p:spPr>
        <p:txBody>
          <a:bodyPr/>
          <a:lstStyle/>
          <a:p>
            <a:pPr eaLnBrk="1" hangingPunct="1"/>
            <a:r>
              <a:rPr lang="en-GB" altLang="en-US" sz="3200">
                <a:solidFill>
                  <a:srgbClr val="000000"/>
                </a:solidFill>
              </a:rPr>
              <a:t>How do you decide which method ?</a:t>
            </a:r>
            <a:endParaRPr lang="en-US" altLang="en-US" sz="3200">
              <a:solidFill>
                <a:srgbClr val="000000"/>
              </a:solidFill>
            </a:endParaRPr>
          </a:p>
        </p:txBody>
      </p:sp>
      <p:sp>
        <p:nvSpPr>
          <p:cNvPr id="28675" name="Rectangle 3">
            <a:extLst>
              <a:ext uri="{FF2B5EF4-FFF2-40B4-BE49-F238E27FC236}">
                <a16:creationId xmlns:a16="http://schemas.microsoft.com/office/drawing/2014/main" id="{91052403-7F55-E502-9A7D-ADAB434D476E}"/>
              </a:ext>
            </a:extLst>
          </p:cNvPr>
          <p:cNvSpPr>
            <a:spLocks noGrp="1" noChangeArrowheads="1"/>
          </p:cNvSpPr>
          <p:nvPr>
            <p:ph type="body" idx="1"/>
          </p:nvPr>
        </p:nvSpPr>
        <p:spPr>
          <a:xfrm>
            <a:off x="358775" y="1233488"/>
            <a:ext cx="6732588" cy="4716462"/>
          </a:xfrm>
        </p:spPr>
        <p:txBody>
          <a:bodyPr/>
          <a:lstStyle/>
          <a:p>
            <a:pPr eaLnBrk="1" hangingPunct="1"/>
            <a:r>
              <a:rPr lang="en-GB" altLang="en-US" sz="2800"/>
              <a:t>Do you know what you want to find out?</a:t>
            </a:r>
          </a:p>
          <a:p>
            <a:pPr eaLnBrk="1" hangingPunct="1"/>
            <a:r>
              <a:rPr lang="en-GB" altLang="en-US" sz="2800"/>
              <a:t>Do you have access to the people you need to talk/consult with?</a:t>
            </a:r>
          </a:p>
          <a:p>
            <a:pPr eaLnBrk="1" hangingPunct="1"/>
            <a:r>
              <a:rPr lang="en-GB" altLang="en-US" sz="2800"/>
              <a:t>How detailed do you need to go?</a:t>
            </a:r>
          </a:p>
          <a:p>
            <a:pPr eaLnBrk="1" hangingPunct="1"/>
            <a:r>
              <a:rPr lang="en-GB" altLang="en-US" sz="2800"/>
              <a:t>How many people do you need to talk to or what is a good sample number?</a:t>
            </a:r>
          </a:p>
          <a:p>
            <a:pPr eaLnBrk="1" hangingPunct="1"/>
            <a:r>
              <a:rPr lang="en-GB" altLang="en-US" sz="2800"/>
              <a:t>What money/people/time do you have to make this happen and what skills do they need?</a:t>
            </a:r>
          </a:p>
          <a:p>
            <a:pPr eaLnBrk="1" hangingPunct="1"/>
            <a:endParaRPr lang="en-US" altLang="en-US" sz="2800">
              <a:solidFill>
                <a:schemeClr val="bg2"/>
              </a:solidFill>
            </a:endParaRPr>
          </a:p>
        </p:txBody>
      </p:sp>
    </p:spTree>
    <p:extLst>
      <p:ext uri="{BB962C8B-B14F-4D97-AF65-F5344CB8AC3E}">
        <p14:creationId xmlns:p14="http://schemas.microsoft.com/office/powerpoint/2010/main" val="1777133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1E1C67A9-4A77-069C-3333-06074F454306}"/>
              </a:ext>
            </a:extLst>
          </p:cNvPr>
          <p:cNvSpPr>
            <a:spLocks noGrp="1" noChangeArrowheads="1"/>
          </p:cNvSpPr>
          <p:nvPr>
            <p:ph type="title"/>
          </p:nvPr>
        </p:nvSpPr>
        <p:spPr>
          <a:xfrm>
            <a:off x="609600" y="404664"/>
            <a:ext cx="6348413" cy="1525736"/>
          </a:xfrm>
        </p:spPr>
        <p:txBody>
          <a:bodyPr/>
          <a:lstStyle/>
          <a:p>
            <a:pPr eaLnBrk="1" hangingPunct="1"/>
            <a:r>
              <a:rPr lang="en-US" altLang="en-US" sz="3200" dirty="0">
                <a:solidFill>
                  <a:srgbClr val="000000"/>
                </a:solidFill>
              </a:rPr>
              <a:t>Forms and Registers </a:t>
            </a:r>
          </a:p>
        </p:txBody>
      </p:sp>
      <p:graphicFrame>
        <p:nvGraphicFramePr>
          <p:cNvPr id="3" name="Content Placeholder 2">
            <a:extLst>
              <a:ext uri="{FF2B5EF4-FFF2-40B4-BE49-F238E27FC236}">
                <a16:creationId xmlns:a16="http://schemas.microsoft.com/office/drawing/2014/main" id="{E6840EF8-4F67-68F0-372D-13D1A60A66B7}"/>
              </a:ext>
            </a:extLst>
          </p:cNvPr>
          <p:cNvGraphicFramePr>
            <a:graphicFrameLocks noGrp="1"/>
          </p:cNvGraphicFramePr>
          <p:nvPr>
            <p:ph idx="1"/>
            <p:extLst>
              <p:ext uri="{D42A27DB-BD31-4B8C-83A1-F6EECF244321}">
                <p14:modId xmlns:p14="http://schemas.microsoft.com/office/powerpoint/2010/main" val="1221505202"/>
              </p:ext>
            </p:extLst>
          </p:nvPr>
        </p:nvGraphicFramePr>
        <p:xfrm>
          <a:off x="609600" y="2160588"/>
          <a:ext cx="6348412" cy="2225040"/>
        </p:xfrm>
        <a:graphic>
          <a:graphicData uri="http://schemas.openxmlformats.org/drawingml/2006/table">
            <a:tbl>
              <a:tblPr firstRow="1" bandRow="1">
                <a:tableStyleId>{5C22544A-7EE6-4342-B048-85BDC9FD1C3A}</a:tableStyleId>
              </a:tblPr>
              <a:tblGrid>
                <a:gridCol w="3174206">
                  <a:extLst>
                    <a:ext uri="{9D8B030D-6E8A-4147-A177-3AD203B41FA5}">
                      <a16:colId xmlns:a16="http://schemas.microsoft.com/office/drawing/2014/main" val="449440821"/>
                    </a:ext>
                  </a:extLst>
                </a:gridCol>
                <a:gridCol w="3174206">
                  <a:extLst>
                    <a:ext uri="{9D8B030D-6E8A-4147-A177-3AD203B41FA5}">
                      <a16:colId xmlns:a16="http://schemas.microsoft.com/office/drawing/2014/main" val="696823714"/>
                    </a:ext>
                  </a:extLst>
                </a:gridCol>
              </a:tblGrid>
              <a:tr h="370840">
                <a:tc>
                  <a:txBody>
                    <a:bodyPr/>
                    <a:lstStyle/>
                    <a:p>
                      <a:r>
                        <a:rPr lang="en-US" dirty="0"/>
                        <a:t>Pros </a:t>
                      </a:r>
                      <a:endParaRPr lang="en-GB" dirty="0"/>
                    </a:p>
                  </a:txBody>
                  <a:tcPr/>
                </a:tc>
                <a:tc>
                  <a:txBody>
                    <a:bodyPr/>
                    <a:lstStyle/>
                    <a:p>
                      <a:r>
                        <a:rPr lang="en-US" dirty="0"/>
                        <a:t>Cons </a:t>
                      </a:r>
                      <a:endParaRPr lang="en-GB" dirty="0"/>
                    </a:p>
                  </a:txBody>
                  <a:tcPr/>
                </a:tc>
                <a:extLst>
                  <a:ext uri="{0D108BD9-81ED-4DB2-BD59-A6C34878D82A}">
                    <a16:rowId xmlns:a16="http://schemas.microsoft.com/office/drawing/2014/main" val="2942260338"/>
                  </a:ext>
                </a:extLst>
              </a:tr>
              <a:tr h="370840">
                <a:tc>
                  <a:txBody>
                    <a:bodyPr/>
                    <a:lstStyle/>
                    <a:p>
                      <a:r>
                        <a:rPr lang="en-US" dirty="0"/>
                        <a:t>Numbers of people</a:t>
                      </a:r>
                      <a:endParaRPr lang="en-GB" dirty="0"/>
                    </a:p>
                  </a:txBody>
                  <a:tcPr/>
                </a:tc>
                <a:tc>
                  <a:txBody>
                    <a:bodyPr/>
                    <a:lstStyle/>
                    <a:p>
                      <a:r>
                        <a:rPr lang="en-US" dirty="0"/>
                        <a:t>No detail</a:t>
                      </a:r>
                      <a:endParaRPr lang="en-GB" dirty="0"/>
                    </a:p>
                  </a:txBody>
                  <a:tcPr/>
                </a:tc>
                <a:extLst>
                  <a:ext uri="{0D108BD9-81ED-4DB2-BD59-A6C34878D82A}">
                    <a16:rowId xmlns:a16="http://schemas.microsoft.com/office/drawing/2014/main" val="3280525350"/>
                  </a:ext>
                </a:extLst>
              </a:tr>
              <a:tr h="370840">
                <a:tc>
                  <a:txBody>
                    <a:bodyPr/>
                    <a:lstStyle/>
                    <a:p>
                      <a:r>
                        <a:rPr lang="en-US" dirty="0"/>
                        <a:t>Evidence of different people </a:t>
                      </a:r>
                      <a:endParaRPr lang="en-GB" dirty="0"/>
                    </a:p>
                  </a:txBody>
                  <a:tcPr/>
                </a:tc>
                <a:tc>
                  <a:txBody>
                    <a:bodyPr/>
                    <a:lstStyle/>
                    <a:p>
                      <a:r>
                        <a:rPr lang="en-US" dirty="0"/>
                        <a:t>Can get lost</a:t>
                      </a:r>
                      <a:endParaRPr lang="en-GB" dirty="0"/>
                    </a:p>
                  </a:txBody>
                  <a:tcPr/>
                </a:tc>
                <a:extLst>
                  <a:ext uri="{0D108BD9-81ED-4DB2-BD59-A6C34878D82A}">
                    <a16:rowId xmlns:a16="http://schemas.microsoft.com/office/drawing/2014/main" val="1990444960"/>
                  </a:ext>
                </a:extLst>
              </a:tr>
              <a:tr h="370840">
                <a:tc>
                  <a:txBody>
                    <a:bodyPr/>
                    <a:lstStyle/>
                    <a:p>
                      <a:r>
                        <a:rPr lang="en-US" dirty="0"/>
                        <a:t>Cheap</a:t>
                      </a:r>
                      <a:endParaRPr lang="en-GB" dirty="0"/>
                    </a:p>
                  </a:txBody>
                  <a:tcPr/>
                </a:tc>
                <a:tc>
                  <a:txBody>
                    <a:bodyPr/>
                    <a:lstStyle/>
                    <a:p>
                      <a:r>
                        <a:rPr lang="en-US" dirty="0"/>
                        <a:t>People don’t do it</a:t>
                      </a:r>
                      <a:endParaRPr lang="en-GB" dirty="0"/>
                    </a:p>
                  </a:txBody>
                  <a:tcPr/>
                </a:tc>
                <a:extLst>
                  <a:ext uri="{0D108BD9-81ED-4DB2-BD59-A6C34878D82A}">
                    <a16:rowId xmlns:a16="http://schemas.microsoft.com/office/drawing/2014/main" val="2343750063"/>
                  </a:ext>
                </a:extLst>
              </a:tr>
              <a:tr h="370840">
                <a:tc>
                  <a:txBody>
                    <a:bodyPr/>
                    <a:lstStyle/>
                    <a:p>
                      <a:r>
                        <a:rPr lang="en-US" dirty="0"/>
                        <a:t>Attendance over a period</a:t>
                      </a:r>
                      <a:endParaRPr lang="en-GB" dirty="0"/>
                    </a:p>
                  </a:txBody>
                  <a:tcPr/>
                </a:tc>
                <a:tc>
                  <a:txBody>
                    <a:bodyPr/>
                    <a:lstStyle/>
                    <a:p>
                      <a:endParaRPr lang="en-GB" dirty="0"/>
                    </a:p>
                  </a:txBody>
                  <a:tcPr/>
                </a:tc>
                <a:extLst>
                  <a:ext uri="{0D108BD9-81ED-4DB2-BD59-A6C34878D82A}">
                    <a16:rowId xmlns:a16="http://schemas.microsoft.com/office/drawing/2014/main" val="2326487952"/>
                  </a:ext>
                </a:extLst>
              </a:tr>
              <a:tr h="370840">
                <a:tc>
                  <a:txBody>
                    <a:bodyPr/>
                    <a:lstStyle/>
                    <a:p>
                      <a:endParaRPr lang="en-GB"/>
                    </a:p>
                  </a:txBody>
                  <a:tcPr/>
                </a:tc>
                <a:tc>
                  <a:txBody>
                    <a:bodyPr/>
                    <a:lstStyle/>
                    <a:p>
                      <a:endParaRPr lang="en-GB" dirty="0"/>
                    </a:p>
                  </a:txBody>
                  <a:tcPr/>
                </a:tc>
                <a:extLst>
                  <a:ext uri="{0D108BD9-81ED-4DB2-BD59-A6C34878D82A}">
                    <a16:rowId xmlns:a16="http://schemas.microsoft.com/office/drawing/2014/main" val="256393712"/>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63913-4748-23AB-CD48-6ECF070C6A63}"/>
              </a:ext>
            </a:extLst>
          </p:cNvPr>
          <p:cNvSpPr>
            <a:spLocks noGrp="1"/>
          </p:cNvSpPr>
          <p:nvPr>
            <p:ph type="title"/>
          </p:nvPr>
        </p:nvSpPr>
        <p:spPr>
          <a:xfrm>
            <a:off x="609600" y="296652"/>
            <a:ext cx="6348413" cy="1080120"/>
          </a:xfrm>
        </p:spPr>
        <p:txBody>
          <a:bodyPr/>
          <a:lstStyle/>
          <a:p>
            <a:r>
              <a:rPr lang="en-US" dirty="0">
                <a:solidFill>
                  <a:schemeClr val="tx1"/>
                </a:solidFill>
              </a:rPr>
              <a:t>Questionnaires </a:t>
            </a:r>
            <a:endParaRPr lang="en-GB" dirty="0">
              <a:solidFill>
                <a:schemeClr val="tx1"/>
              </a:solidFill>
            </a:endParaRPr>
          </a:p>
        </p:txBody>
      </p:sp>
      <p:graphicFrame>
        <p:nvGraphicFramePr>
          <p:cNvPr id="5" name="Content Placeholder 4">
            <a:extLst>
              <a:ext uri="{FF2B5EF4-FFF2-40B4-BE49-F238E27FC236}">
                <a16:creationId xmlns:a16="http://schemas.microsoft.com/office/drawing/2014/main" id="{6D2302D6-4DDF-1DFF-CEC0-4BB21EE9072B}"/>
              </a:ext>
            </a:extLst>
          </p:cNvPr>
          <p:cNvGraphicFramePr>
            <a:graphicFrameLocks noGrp="1"/>
          </p:cNvGraphicFramePr>
          <p:nvPr>
            <p:ph idx="1"/>
            <p:extLst>
              <p:ext uri="{D42A27DB-BD31-4B8C-83A1-F6EECF244321}">
                <p14:modId xmlns:p14="http://schemas.microsoft.com/office/powerpoint/2010/main" val="2721561728"/>
              </p:ext>
            </p:extLst>
          </p:nvPr>
        </p:nvGraphicFramePr>
        <p:xfrm>
          <a:off x="609600" y="2160588"/>
          <a:ext cx="6348412" cy="2225040"/>
        </p:xfrm>
        <a:graphic>
          <a:graphicData uri="http://schemas.openxmlformats.org/drawingml/2006/table">
            <a:tbl>
              <a:tblPr firstRow="1" bandRow="1">
                <a:tableStyleId>{5C22544A-7EE6-4342-B048-85BDC9FD1C3A}</a:tableStyleId>
              </a:tblPr>
              <a:tblGrid>
                <a:gridCol w="3174206">
                  <a:extLst>
                    <a:ext uri="{9D8B030D-6E8A-4147-A177-3AD203B41FA5}">
                      <a16:colId xmlns:a16="http://schemas.microsoft.com/office/drawing/2014/main" val="3084326346"/>
                    </a:ext>
                  </a:extLst>
                </a:gridCol>
                <a:gridCol w="3174206">
                  <a:extLst>
                    <a:ext uri="{9D8B030D-6E8A-4147-A177-3AD203B41FA5}">
                      <a16:colId xmlns:a16="http://schemas.microsoft.com/office/drawing/2014/main" val="3995615660"/>
                    </a:ext>
                  </a:extLst>
                </a:gridCol>
              </a:tblGrid>
              <a:tr h="370840">
                <a:tc>
                  <a:txBody>
                    <a:bodyPr/>
                    <a:lstStyle/>
                    <a:p>
                      <a:r>
                        <a:rPr lang="en-US" dirty="0"/>
                        <a:t>Pros </a:t>
                      </a:r>
                      <a:endParaRPr lang="en-GB" dirty="0"/>
                    </a:p>
                  </a:txBody>
                  <a:tcPr/>
                </a:tc>
                <a:tc>
                  <a:txBody>
                    <a:bodyPr/>
                    <a:lstStyle/>
                    <a:p>
                      <a:r>
                        <a:rPr lang="en-US" dirty="0"/>
                        <a:t>Cons </a:t>
                      </a:r>
                      <a:endParaRPr lang="en-GB" dirty="0"/>
                    </a:p>
                  </a:txBody>
                  <a:tcPr/>
                </a:tc>
                <a:extLst>
                  <a:ext uri="{0D108BD9-81ED-4DB2-BD59-A6C34878D82A}">
                    <a16:rowId xmlns:a16="http://schemas.microsoft.com/office/drawing/2014/main" val="3976149459"/>
                  </a:ext>
                </a:extLst>
              </a:tr>
              <a:tr h="370840">
                <a:tc>
                  <a:txBody>
                    <a:bodyPr/>
                    <a:lstStyle/>
                    <a:p>
                      <a:r>
                        <a:rPr lang="en-US" dirty="0"/>
                        <a:t>Good range of information</a:t>
                      </a:r>
                      <a:endParaRPr lang="en-GB" dirty="0"/>
                    </a:p>
                  </a:txBody>
                  <a:tcPr/>
                </a:tc>
                <a:tc>
                  <a:txBody>
                    <a:bodyPr/>
                    <a:lstStyle/>
                    <a:p>
                      <a:r>
                        <a:rPr lang="en-US" dirty="0"/>
                        <a:t>Survey fatigue </a:t>
                      </a:r>
                      <a:endParaRPr lang="en-GB" dirty="0"/>
                    </a:p>
                  </a:txBody>
                  <a:tcPr/>
                </a:tc>
                <a:extLst>
                  <a:ext uri="{0D108BD9-81ED-4DB2-BD59-A6C34878D82A}">
                    <a16:rowId xmlns:a16="http://schemas.microsoft.com/office/drawing/2014/main" val="3784632912"/>
                  </a:ext>
                </a:extLst>
              </a:tr>
              <a:tr h="370840">
                <a:tc>
                  <a:txBody>
                    <a:bodyPr/>
                    <a:lstStyle/>
                    <a:p>
                      <a:r>
                        <a:rPr lang="en-US" dirty="0"/>
                        <a:t>More in depth </a:t>
                      </a:r>
                      <a:endParaRPr lang="en-GB" dirty="0"/>
                    </a:p>
                  </a:txBody>
                  <a:tcPr/>
                </a:tc>
                <a:tc>
                  <a:txBody>
                    <a:bodyPr/>
                    <a:lstStyle/>
                    <a:p>
                      <a:r>
                        <a:rPr lang="en-US" dirty="0"/>
                        <a:t>Take time</a:t>
                      </a:r>
                      <a:endParaRPr lang="en-GB" dirty="0"/>
                    </a:p>
                  </a:txBody>
                  <a:tcPr/>
                </a:tc>
                <a:extLst>
                  <a:ext uri="{0D108BD9-81ED-4DB2-BD59-A6C34878D82A}">
                    <a16:rowId xmlns:a16="http://schemas.microsoft.com/office/drawing/2014/main" val="4277992395"/>
                  </a:ext>
                </a:extLst>
              </a:tr>
              <a:tr h="370840">
                <a:tc>
                  <a:txBody>
                    <a:bodyPr/>
                    <a:lstStyle/>
                    <a:p>
                      <a:r>
                        <a:rPr lang="en-US" dirty="0"/>
                        <a:t>Better quality of info potential</a:t>
                      </a:r>
                      <a:endParaRPr lang="en-GB" dirty="0"/>
                    </a:p>
                  </a:txBody>
                  <a:tcPr/>
                </a:tc>
                <a:tc>
                  <a:txBody>
                    <a:bodyPr/>
                    <a:lstStyle/>
                    <a:p>
                      <a:r>
                        <a:rPr lang="en-US" dirty="0"/>
                        <a:t>More Expensive </a:t>
                      </a:r>
                      <a:endParaRPr lang="en-GB" dirty="0"/>
                    </a:p>
                  </a:txBody>
                  <a:tcPr/>
                </a:tc>
                <a:extLst>
                  <a:ext uri="{0D108BD9-81ED-4DB2-BD59-A6C34878D82A}">
                    <a16:rowId xmlns:a16="http://schemas.microsoft.com/office/drawing/2014/main" val="2043873164"/>
                  </a:ext>
                </a:extLst>
              </a:tr>
              <a:tr h="370840">
                <a:tc>
                  <a:txBody>
                    <a:bodyPr/>
                    <a:lstStyle/>
                    <a:p>
                      <a:r>
                        <a:rPr lang="en-US" dirty="0"/>
                        <a:t>Standardized</a:t>
                      </a:r>
                      <a:endParaRPr lang="en-GB" dirty="0"/>
                    </a:p>
                  </a:txBody>
                  <a:tcPr/>
                </a:tc>
                <a:tc>
                  <a:txBody>
                    <a:bodyPr/>
                    <a:lstStyle/>
                    <a:p>
                      <a:r>
                        <a:rPr lang="en-US" dirty="0"/>
                        <a:t>Barriers for completion</a:t>
                      </a:r>
                      <a:endParaRPr lang="en-GB" dirty="0"/>
                    </a:p>
                  </a:txBody>
                  <a:tcPr/>
                </a:tc>
                <a:extLst>
                  <a:ext uri="{0D108BD9-81ED-4DB2-BD59-A6C34878D82A}">
                    <a16:rowId xmlns:a16="http://schemas.microsoft.com/office/drawing/2014/main" val="4027520233"/>
                  </a:ext>
                </a:extLst>
              </a:tr>
              <a:tr h="370840">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479771134"/>
                  </a:ext>
                </a:extLst>
              </a:tr>
            </a:tbl>
          </a:graphicData>
        </a:graphic>
      </p:graphicFrame>
      <p:sp>
        <p:nvSpPr>
          <p:cNvPr id="4" name="Slide Number Placeholder 3">
            <a:extLst>
              <a:ext uri="{FF2B5EF4-FFF2-40B4-BE49-F238E27FC236}">
                <a16:creationId xmlns:a16="http://schemas.microsoft.com/office/drawing/2014/main" id="{32DEB101-A9C8-BA58-540D-F14C21E11476}"/>
              </a:ext>
            </a:extLst>
          </p:cNvPr>
          <p:cNvSpPr>
            <a:spLocks noGrp="1"/>
          </p:cNvSpPr>
          <p:nvPr>
            <p:ph type="sldNum" sz="quarter" idx="12"/>
          </p:nvPr>
        </p:nvSpPr>
        <p:spPr/>
        <p:txBody>
          <a:bodyPr/>
          <a:lstStyle/>
          <a:p>
            <a:pPr lvl="1"/>
            <a:fld id="{AAB5ED00-8D0B-47D4-BF05-918B651A4BC8}" type="slidenum">
              <a:rPr lang="en-GB" altLang="en-US" smtClean="0"/>
              <a:pPr lvl="1"/>
              <a:t>17</a:t>
            </a:fld>
            <a:endParaRPr lang="en-GB" altLang="en-US"/>
          </a:p>
        </p:txBody>
      </p:sp>
    </p:spTree>
    <p:extLst>
      <p:ext uri="{BB962C8B-B14F-4D97-AF65-F5344CB8AC3E}">
        <p14:creationId xmlns:p14="http://schemas.microsoft.com/office/powerpoint/2010/main" val="29262470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a:extLst>
              <a:ext uri="{FF2B5EF4-FFF2-40B4-BE49-F238E27FC236}">
                <a16:creationId xmlns:a16="http://schemas.microsoft.com/office/drawing/2014/main" id="{84A591CE-58E8-0CDD-825D-315B411B35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588" y="1089025"/>
            <a:ext cx="6781700" cy="5462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TextBox 1">
            <a:extLst>
              <a:ext uri="{FF2B5EF4-FFF2-40B4-BE49-F238E27FC236}">
                <a16:creationId xmlns:a16="http://schemas.microsoft.com/office/drawing/2014/main" id="{D14DAA3A-35A8-9986-89B6-CF2379F7E956}"/>
              </a:ext>
            </a:extLst>
          </p:cNvPr>
          <p:cNvSpPr txBox="1">
            <a:spLocks noChangeArrowheads="1"/>
          </p:cNvSpPr>
          <p:nvPr/>
        </p:nvSpPr>
        <p:spPr bwMode="auto">
          <a:xfrm>
            <a:off x="250825" y="381000"/>
            <a:ext cx="55816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bg2"/>
                </a:solidFill>
                <a:latin typeface="Arial" panose="020B0604020202020204" pitchFamily="34" charset="0"/>
              </a:defRPr>
            </a:lvl1pPr>
            <a:lvl2pPr marL="742950" indent="-285750">
              <a:defRPr sz="4000">
                <a:solidFill>
                  <a:schemeClr val="bg2"/>
                </a:solidFill>
                <a:latin typeface="Arial" panose="020B0604020202020204" pitchFamily="34" charset="0"/>
              </a:defRPr>
            </a:lvl2pPr>
            <a:lvl3pPr marL="1143000" indent="-228600">
              <a:defRPr sz="4000">
                <a:solidFill>
                  <a:schemeClr val="bg2"/>
                </a:solidFill>
                <a:latin typeface="Arial" panose="020B0604020202020204" pitchFamily="34" charset="0"/>
              </a:defRPr>
            </a:lvl3pPr>
            <a:lvl4pPr marL="1600200" indent="-228600">
              <a:defRPr sz="4000">
                <a:solidFill>
                  <a:schemeClr val="bg2"/>
                </a:solidFill>
                <a:latin typeface="Arial" panose="020B0604020202020204" pitchFamily="34" charset="0"/>
              </a:defRPr>
            </a:lvl4pPr>
            <a:lvl5pPr marL="2057400" indent="-228600">
              <a:defRPr sz="4000">
                <a:solidFill>
                  <a:schemeClr val="bg2"/>
                </a:solidFill>
                <a:latin typeface="Arial" panose="020B0604020202020204" pitchFamily="34" charset="0"/>
              </a:defRPr>
            </a:lvl5pPr>
            <a:lvl6pPr marL="2514600" indent="-228600" eaLnBrk="0" fontAlgn="base" hangingPunct="0">
              <a:spcBef>
                <a:spcPct val="0"/>
              </a:spcBef>
              <a:spcAft>
                <a:spcPct val="0"/>
              </a:spcAft>
              <a:defRPr sz="4000">
                <a:solidFill>
                  <a:schemeClr val="bg2"/>
                </a:solidFill>
                <a:latin typeface="Arial" panose="020B0604020202020204" pitchFamily="34" charset="0"/>
              </a:defRPr>
            </a:lvl6pPr>
            <a:lvl7pPr marL="2971800" indent="-228600" eaLnBrk="0" fontAlgn="base" hangingPunct="0">
              <a:spcBef>
                <a:spcPct val="0"/>
              </a:spcBef>
              <a:spcAft>
                <a:spcPct val="0"/>
              </a:spcAft>
              <a:defRPr sz="4000">
                <a:solidFill>
                  <a:schemeClr val="bg2"/>
                </a:solidFill>
                <a:latin typeface="Arial" panose="020B0604020202020204" pitchFamily="34" charset="0"/>
              </a:defRPr>
            </a:lvl7pPr>
            <a:lvl8pPr marL="3429000" indent="-228600" eaLnBrk="0" fontAlgn="base" hangingPunct="0">
              <a:spcBef>
                <a:spcPct val="0"/>
              </a:spcBef>
              <a:spcAft>
                <a:spcPct val="0"/>
              </a:spcAft>
              <a:defRPr sz="4000">
                <a:solidFill>
                  <a:schemeClr val="bg2"/>
                </a:solidFill>
                <a:latin typeface="Arial" panose="020B0604020202020204" pitchFamily="34" charset="0"/>
              </a:defRPr>
            </a:lvl8pPr>
            <a:lvl9pPr marL="3886200" indent="-228600" eaLnBrk="0" fontAlgn="base" hangingPunct="0">
              <a:spcBef>
                <a:spcPct val="0"/>
              </a:spcBef>
              <a:spcAft>
                <a:spcPct val="0"/>
              </a:spcAft>
              <a:defRPr sz="4000">
                <a:solidFill>
                  <a:schemeClr val="bg2"/>
                </a:solidFill>
                <a:latin typeface="Arial" panose="020B0604020202020204" pitchFamily="34" charset="0"/>
              </a:defRPr>
            </a:lvl9pPr>
          </a:lstStyle>
          <a:p>
            <a:r>
              <a:rPr lang="en-GB" altLang="en-US" sz="3200">
                <a:solidFill>
                  <a:srgbClr val="000000"/>
                </a:solidFill>
              </a:rPr>
              <a:t>Outcome Star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99A23-5448-A460-6A19-103229255F3E}"/>
              </a:ext>
            </a:extLst>
          </p:cNvPr>
          <p:cNvSpPr>
            <a:spLocks noGrp="1"/>
          </p:cNvSpPr>
          <p:nvPr>
            <p:ph type="title"/>
          </p:nvPr>
        </p:nvSpPr>
        <p:spPr>
          <a:xfrm>
            <a:off x="323850" y="80963"/>
            <a:ext cx="6348413" cy="900112"/>
          </a:xfrm>
        </p:spPr>
        <p:txBody>
          <a:bodyPr rtlCol="0">
            <a:normAutofit/>
          </a:bodyPr>
          <a:lstStyle/>
          <a:p>
            <a:pPr eaLnBrk="1" fontAlgn="auto" hangingPunct="1">
              <a:spcAft>
                <a:spcPts val="0"/>
              </a:spcAft>
              <a:defRPr/>
            </a:pPr>
            <a:r>
              <a:rPr lang="en-GB" sz="3200" dirty="0">
                <a:solidFill>
                  <a:srgbClr val="000000"/>
                </a:solidFill>
              </a:rPr>
              <a:t>The Outcome Star</a:t>
            </a:r>
            <a:r>
              <a:rPr lang="en-GB" b="1" dirty="0">
                <a:solidFill>
                  <a:srgbClr val="000000"/>
                </a:solidFill>
                <a:effectLst>
                  <a:outerShdw blurRad="38100" dist="38100" dir="2700000" algn="tl">
                    <a:srgbClr val="C0C0C0"/>
                  </a:outerShdw>
                </a:effectLst>
              </a:rPr>
              <a:t> </a:t>
            </a:r>
          </a:p>
        </p:txBody>
      </p:sp>
      <p:sp>
        <p:nvSpPr>
          <p:cNvPr id="31747" name="Content Placeholder 2">
            <a:extLst>
              <a:ext uri="{FF2B5EF4-FFF2-40B4-BE49-F238E27FC236}">
                <a16:creationId xmlns:a16="http://schemas.microsoft.com/office/drawing/2014/main" id="{88769A5C-4B3D-D920-21D5-7FEB5FF25A9C}"/>
              </a:ext>
            </a:extLst>
          </p:cNvPr>
          <p:cNvSpPr>
            <a:spLocks noGrp="1"/>
          </p:cNvSpPr>
          <p:nvPr>
            <p:ph type="body" idx="1"/>
          </p:nvPr>
        </p:nvSpPr>
        <p:spPr>
          <a:xfrm>
            <a:off x="179388" y="1233488"/>
            <a:ext cx="7993062" cy="5291137"/>
          </a:xfrm>
        </p:spPr>
        <p:txBody>
          <a:bodyPr/>
          <a:lstStyle/>
          <a:p>
            <a:pPr marL="365125" indent="-282575" eaLnBrk="1" hangingPunct="1">
              <a:buFont typeface="Arial" panose="020B0604020202020204" pitchFamily="34" charset="0"/>
              <a:buChar char="•"/>
            </a:pPr>
            <a:r>
              <a:rPr lang="en-GB" altLang="en-US" sz="2400"/>
              <a:t>Tool best used after the 1</a:t>
            </a:r>
            <a:r>
              <a:rPr lang="en-GB" altLang="en-US" sz="2400" baseline="30000"/>
              <a:t>st</a:t>
            </a:r>
            <a:r>
              <a:rPr lang="en-GB" altLang="en-US" sz="2400"/>
              <a:t> or 2</a:t>
            </a:r>
            <a:r>
              <a:rPr lang="en-GB" altLang="en-US" sz="2400" baseline="30000"/>
              <a:t>nd</a:t>
            </a:r>
            <a:r>
              <a:rPr lang="en-GB" altLang="en-US" sz="2400"/>
              <a:t> engagement with the service/project</a:t>
            </a:r>
          </a:p>
          <a:p>
            <a:pPr marL="365125" indent="-282575" eaLnBrk="1" hangingPunct="1">
              <a:buFont typeface="Arial" panose="020B0604020202020204" pitchFamily="34" charset="0"/>
              <a:buChar char="•"/>
            </a:pPr>
            <a:r>
              <a:rPr lang="en-GB" altLang="en-US" sz="2400"/>
              <a:t>Client considers how they feel being involved in the service/project in relation to each of the indicated outcomes </a:t>
            </a:r>
          </a:p>
          <a:p>
            <a:pPr marL="365125" indent="-282575" eaLnBrk="1" hangingPunct="1">
              <a:buFont typeface="Arial" panose="020B0604020202020204" pitchFamily="34" charset="0"/>
              <a:buChar char="•"/>
            </a:pPr>
            <a:r>
              <a:rPr lang="en-GB" altLang="en-US" sz="2400"/>
              <a:t>10 is the most positive feeling; 1 the least positive </a:t>
            </a:r>
          </a:p>
          <a:p>
            <a:pPr marL="365125" indent="-282575" eaLnBrk="1" hangingPunct="1">
              <a:buFont typeface="Arial" panose="020B0604020202020204" pitchFamily="34" charset="0"/>
              <a:buChar char="•"/>
            </a:pPr>
            <a:r>
              <a:rPr lang="en-GB" altLang="en-US" sz="2400"/>
              <a:t>May want to probe with client any concerns/worries</a:t>
            </a:r>
          </a:p>
          <a:p>
            <a:pPr marL="365125" indent="-282575" eaLnBrk="1" hangingPunct="1">
              <a:buFont typeface="Arial" panose="020B0604020202020204" pitchFamily="34" charset="0"/>
              <a:buChar char="•"/>
            </a:pPr>
            <a:r>
              <a:rPr lang="en-GB" altLang="en-US" sz="2400"/>
              <a:t>Encourage them to speak about positive feelings </a:t>
            </a:r>
          </a:p>
          <a:p>
            <a:pPr marL="365125" indent="-282575" eaLnBrk="1" hangingPunct="1">
              <a:buFont typeface="Arial" panose="020B0604020202020204" pitchFamily="34" charset="0"/>
              <a:buChar char="•"/>
            </a:pPr>
            <a:r>
              <a:rPr lang="en-GB" altLang="en-US" sz="2400"/>
              <a:t>Will provide a ‘profile’ </a:t>
            </a:r>
          </a:p>
          <a:p>
            <a:pPr marL="365125" indent="-282575" eaLnBrk="1" hangingPunct="1">
              <a:buFont typeface="Arial" panose="020B0604020202020204" pitchFamily="34" charset="0"/>
              <a:buChar char="•"/>
            </a:pPr>
            <a:r>
              <a:rPr lang="en-GB" altLang="en-US" sz="2400"/>
              <a:t>Good tool to express ‘distance travelled’</a:t>
            </a:r>
          </a:p>
          <a:p>
            <a:pPr marL="365125" indent="-282575" eaLnBrk="1" hangingPunct="1">
              <a:buFont typeface="Wingdings" panose="05000000000000000000" pitchFamily="2" charset="2"/>
              <a:buNone/>
            </a:pPr>
            <a:r>
              <a:rPr lang="en-GB" altLang="en-US" sz="2400"/>
              <a:t>     </a:t>
            </a:r>
            <a:r>
              <a:rPr lang="en-GB" altLang="en-US" sz="2400" b="1">
                <a:solidFill>
                  <a:srgbClr val="425519"/>
                </a:solidFill>
                <a:hlinkClick r:id="rId3"/>
              </a:rPr>
              <a:t>www.outcomesstar.org.uk</a:t>
            </a:r>
            <a:endParaRPr lang="en-GB" altLang="en-US" sz="2400" b="1">
              <a:solidFill>
                <a:srgbClr val="425519"/>
              </a:solidFill>
            </a:endParaRPr>
          </a:p>
          <a:p>
            <a:pPr marL="365125" indent="-282575" eaLnBrk="1" hangingPunct="1">
              <a:buFont typeface="Wingdings" panose="05000000000000000000" pitchFamily="2" charset="2"/>
              <a:buNone/>
            </a:pPr>
            <a:endParaRPr lang="en-GB" alt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CCA863E0-4468-8186-5553-78B022DBF40F}"/>
              </a:ext>
            </a:extLst>
          </p:cNvPr>
          <p:cNvSpPr>
            <a:spLocks noGrp="1" noChangeArrowheads="1"/>
          </p:cNvSpPr>
          <p:nvPr>
            <p:ph type="title"/>
          </p:nvPr>
        </p:nvSpPr>
        <p:spPr>
          <a:xfrm>
            <a:off x="358775" y="188913"/>
            <a:ext cx="8404225" cy="900112"/>
          </a:xfrm>
        </p:spPr>
        <p:txBody>
          <a:bodyPr anchor="ctr"/>
          <a:lstStyle/>
          <a:p>
            <a:pPr eaLnBrk="1" hangingPunct="1"/>
            <a:r>
              <a:rPr lang="en-GB" altLang="en-US" sz="3200">
                <a:solidFill>
                  <a:srgbClr val="000000"/>
                </a:solidFill>
              </a:rPr>
              <a:t>Introduction</a:t>
            </a:r>
            <a:r>
              <a:rPr lang="en-GB" altLang="en-US">
                <a:solidFill>
                  <a:srgbClr val="000000"/>
                </a:solidFill>
              </a:rPr>
              <a:t> </a:t>
            </a:r>
          </a:p>
        </p:txBody>
      </p:sp>
      <p:sp>
        <p:nvSpPr>
          <p:cNvPr id="17411" name="Rectangle 3">
            <a:extLst>
              <a:ext uri="{FF2B5EF4-FFF2-40B4-BE49-F238E27FC236}">
                <a16:creationId xmlns:a16="http://schemas.microsoft.com/office/drawing/2014/main" id="{4C49024B-ACA6-11D8-0465-FB4132B0C359}"/>
              </a:ext>
            </a:extLst>
          </p:cNvPr>
          <p:cNvSpPr>
            <a:spLocks noGrp="1" noChangeArrowheads="1"/>
          </p:cNvSpPr>
          <p:nvPr>
            <p:ph type="body" idx="1"/>
          </p:nvPr>
        </p:nvSpPr>
        <p:spPr>
          <a:xfrm>
            <a:off x="371475" y="1233488"/>
            <a:ext cx="6900863" cy="5219700"/>
          </a:xfrm>
        </p:spPr>
        <p:txBody>
          <a:bodyPr/>
          <a:lstStyle/>
          <a:p>
            <a:pPr marL="533400" indent="-533400" eaLnBrk="1" hangingPunct="1">
              <a:lnSpc>
                <a:spcPct val="85000"/>
              </a:lnSpc>
              <a:spcBef>
                <a:spcPct val="10000"/>
              </a:spcBef>
              <a:tabLst>
                <a:tab pos="265113" algn="l"/>
              </a:tabLst>
            </a:pPr>
            <a:r>
              <a:rPr lang="en-GB" altLang="en-US" sz="3600">
                <a:solidFill>
                  <a:schemeClr val="bg2"/>
                </a:solidFill>
              </a:rPr>
              <a:t>		</a:t>
            </a:r>
            <a:r>
              <a:rPr lang="en-GB" altLang="en-US" sz="2800">
                <a:solidFill>
                  <a:schemeClr val="tx1"/>
                </a:solidFill>
              </a:rPr>
              <a:t>This seminar aims to improve your ability monitor and measure your services.  We will cover:</a:t>
            </a:r>
          </a:p>
          <a:p>
            <a:pPr marL="533400" indent="-533400" eaLnBrk="1" hangingPunct="1">
              <a:lnSpc>
                <a:spcPct val="85000"/>
              </a:lnSpc>
              <a:spcBef>
                <a:spcPct val="10000"/>
              </a:spcBef>
              <a:tabLst>
                <a:tab pos="265113" algn="l"/>
              </a:tabLst>
            </a:pPr>
            <a:endParaRPr lang="en-GB" altLang="en-US" sz="2800">
              <a:solidFill>
                <a:schemeClr val="tx1"/>
              </a:solidFill>
            </a:endParaRPr>
          </a:p>
          <a:p>
            <a:pPr marL="533400" indent="-533400" eaLnBrk="1" hangingPunct="1">
              <a:lnSpc>
                <a:spcPct val="85000"/>
              </a:lnSpc>
              <a:spcBef>
                <a:spcPct val="10000"/>
              </a:spcBef>
              <a:buFont typeface="Wingdings" panose="05000000000000000000" pitchFamily="2" charset="2"/>
              <a:buAutoNum type="arabicPeriod"/>
              <a:tabLst>
                <a:tab pos="265113" algn="l"/>
              </a:tabLst>
            </a:pPr>
            <a:r>
              <a:rPr lang="en-GB" altLang="en-US" sz="2800">
                <a:solidFill>
                  <a:schemeClr val="tx1"/>
                </a:solidFill>
              </a:rPr>
              <a:t>Methods of measurement and some of the jargon involved</a:t>
            </a:r>
          </a:p>
          <a:p>
            <a:pPr marL="533400" indent="-533400" eaLnBrk="1" hangingPunct="1">
              <a:lnSpc>
                <a:spcPct val="85000"/>
              </a:lnSpc>
              <a:spcBef>
                <a:spcPct val="10000"/>
              </a:spcBef>
              <a:buFont typeface="Wingdings" panose="05000000000000000000" pitchFamily="2" charset="2"/>
              <a:buAutoNum type="arabicPeriod"/>
              <a:tabLst>
                <a:tab pos="265113" algn="l"/>
              </a:tabLst>
            </a:pPr>
            <a:r>
              <a:rPr lang="en-GB" altLang="en-US" sz="2800">
                <a:solidFill>
                  <a:schemeClr val="tx1"/>
                </a:solidFill>
              </a:rPr>
              <a:t>Defining outcomes for our work</a:t>
            </a:r>
          </a:p>
          <a:p>
            <a:pPr marL="533400" indent="-533400" eaLnBrk="1" hangingPunct="1">
              <a:lnSpc>
                <a:spcPct val="85000"/>
              </a:lnSpc>
              <a:spcBef>
                <a:spcPct val="10000"/>
              </a:spcBef>
              <a:buFont typeface="Wingdings" panose="05000000000000000000" pitchFamily="2" charset="2"/>
              <a:buAutoNum type="arabicPeriod"/>
              <a:tabLst>
                <a:tab pos="265113" algn="l"/>
              </a:tabLst>
            </a:pPr>
            <a:r>
              <a:rPr lang="en-GB" altLang="en-US" sz="2800">
                <a:solidFill>
                  <a:schemeClr val="tx1"/>
                </a:solidFill>
              </a:rPr>
              <a:t>Developing an action plan for improving the monitoring and evaluation in your group</a:t>
            </a:r>
          </a:p>
        </p:txBody>
      </p:sp>
      <p:sp>
        <p:nvSpPr>
          <p:cNvPr id="17412" name="Slide Number Placeholder 5">
            <a:extLst>
              <a:ext uri="{FF2B5EF4-FFF2-40B4-BE49-F238E27FC236}">
                <a16:creationId xmlns:a16="http://schemas.microsoft.com/office/drawing/2014/main" id="{640CA558-6913-A811-01F1-27FB0151D55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Arial" panose="020B0604020202020204" pitchFamily="34" charset="0"/>
              </a:defRPr>
            </a:lvl1pPr>
            <a:lvl2pPr>
              <a:spcBef>
                <a:spcPts val="1000"/>
              </a:spcBef>
              <a:buClr>
                <a:schemeClr val="accent1"/>
              </a:buClr>
              <a:buSzPct val="80000"/>
              <a:buFont typeface="Wingdings 3" panose="05040102010807070707" pitchFamily="18" charset="2"/>
              <a:buChar char=""/>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9pPr>
          </a:lstStyle>
          <a:p>
            <a:pPr lvl="1">
              <a:spcBef>
                <a:spcPct val="0"/>
              </a:spcBef>
              <a:buClrTx/>
              <a:buSzTx/>
              <a:buFontTx/>
              <a:buNone/>
            </a:pPr>
            <a:fld id="{15C45113-2FA9-4312-A590-3EC97D6EE313}" type="slidenum">
              <a:rPr lang="en-GB" altLang="en-US" sz="1400">
                <a:solidFill>
                  <a:schemeClr val="tx1"/>
                </a:solidFill>
              </a:rPr>
              <a:pPr lvl="1">
                <a:spcBef>
                  <a:spcPct val="0"/>
                </a:spcBef>
                <a:buClrTx/>
                <a:buSzTx/>
                <a:buFontTx/>
                <a:buNone/>
              </a:pPr>
              <a:t>2</a:t>
            </a:fld>
            <a:endParaRPr lang="en-GB" altLang="en-US" sz="1400">
              <a:solidFill>
                <a:schemeClr val="tx1"/>
              </a:solidFill>
              <a:latin typeface="Times New Roman" panose="02020603050405020304" pitchFamily="18" charset="0"/>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12189914-E5E8-C7FE-16A8-C1A32290CEE5}"/>
              </a:ext>
            </a:extLst>
          </p:cNvPr>
          <p:cNvSpPr>
            <a:spLocks noGrp="1" noChangeArrowheads="1"/>
          </p:cNvSpPr>
          <p:nvPr>
            <p:ph type="title"/>
          </p:nvPr>
        </p:nvSpPr>
        <p:spPr>
          <a:xfrm>
            <a:off x="358775" y="152400"/>
            <a:ext cx="6599238" cy="900113"/>
          </a:xfrm>
        </p:spPr>
        <p:txBody>
          <a:bodyPr/>
          <a:lstStyle/>
          <a:p>
            <a:pPr eaLnBrk="1" hangingPunct="1"/>
            <a:r>
              <a:rPr lang="en-GB" altLang="en-US" sz="3200">
                <a:solidFill>
                  <a:srgbClr val="000000"/>
                </a:solidFill>
              </a:rPr>
              <a:t>Evaluation</a:t>
            </a:r>
            <a:endParaRPr lang="en-US" altLang="en-US" sz="3200">
              <a:solidFill>
                <a:srgbClr val="000000"/>
              </a:solidFill>
            </a:endParaRPr>
          </a:p>
        </p:txBody>
      </p:sp>
      <p:sp>
        <p:nvSpPr>
          <p:cNvPr id="33795" name="Rectangle 3">
            <a:extLst>
              <a:ext uri="{FF2B5EF4-FFF2-40B4-BE49-F238E27FC236}">
                <a16:creationId xmlns:a16="http://schemas.microsoft.com/office/drawing/2014/main" id="{51207362-5282-4CF5-93F5-0EB4E9C7CCBE}"/>
              </a:ext>
            </a:extLst>
          </p:cNvPr>
          <p:cNvSpPr>
            <a:spLocks noGrp="1" noChangeArrowheads="1"/>
          </p:cNvSpPr>
          <p:nvPr>
            <p:ph type="body" idx="1"/>
          </p:nvPr>
        </p:nvSpPr>
        <p:spPr>
          <a:xfrm>
            <a:off x="358775" y="1233488"/>
            <a:ext cx="6599238" cy="4154487"/>
          </a:xfrm>
        </p:spPr>
        <p:txBody>
          <a:bodyPr/>
          <a:lstStyle/>
          <a:p>
            <a:pPr eaLnBrk="1" hangingPunct="1">
              <a:buFont typeface="Wingdings" panose="05000000000000000000" pitchFamily="2" charset="2"/>
              <a:buNone/>
            </a:pPr>
            <a:r>
              <a:rPr lang="en-GB" altLang="en-US" sz="2800" dirty="0"/>
              <a:t>In other words…..making sense of all the information you collect!!!</a:t>
            </a:r>
          </a:p>
          <a:p>
            <a:pPr eaLnBrk="1" hangingPunct="1">
              <a:buFont typeface="Wingdings" panose="05000000000000000000" pitchFamily="2" charset="2"/>
              <a:buNone/>
            </a:pPr>
            <a:r>
              <a:rPr lang="en-GB" altLang="en-US" sz="2800" dirty="0"/>
              <a:t>Regular – quarterly, biannual or annually</a:t>
            </a:r>
          </a:p>
          <a:p>
            <a:pPr eaLnBrk="1" hangingPunct="1">
              <a:buFont typeface="Wingdings" panose="05000000000000000000" pitchFamily="2" charset="2"/>
              <a:buNone/>
            </a:pPr>
            <a:r>
              <a:rPr lang="en-GB" altLang="en-US" sz="2800" dirty="0"/>
              <a:t>Who's involved?  Who needs to be?</a:t>
            </a:r>
          </a:p>
          <a:p>
            <a:pPr eaLnBrk="1" hangingPunct="1">
              <a:buFont typeface="Wingdings" panose="05000000000000000000" pitchFamily="2" charset="2"/>
              <a:buNone/>
            </a:pPr>
            <a:r>
              <a:rPr lang="en-GB" altLang="en-US" sz="2800" dirty="0"/>
              <a:t>What happens to the findings? Action!</a:t>
            </a:r>
          </a:p>
          <a:p>
            <a:pPr eaLnBrk="1" hangingPunct="1">
              <a:buFont typeface="Wingdings" panose="05000000000000000000" pitchFamily="2" charset="2"/>
              <a:buNone/>
            </a:pPr>
            <a:r>
              <a:rPr lang="en-GB" altLang="en-US" sz="2800" dirty="0"/>
              <a:t>Circulation:  Internal / External</a:t>
            </a:r>
          </a:p>
          <a:p>
            <a:pPr eaLnBrk="1" hangingPunct="1">
              <a:buFont typeface="Wingdings" panose="05000000000000000000" pitchFamily="2" charset="2"/>
              <a:buNone/>
            </a:pPr>
            <a:r>
              <a:rPr lang="en-GB" altLang="en-US" sz="2800" dirty="0"/>
              <a:t>Promotion……and Evidence of need for the next fundraising application!</a:t>
            </a:r>
          </a:p>
          <a:p>
            <a:pPr eaLnBrk="1" hangingPunct="1"/>
            <a:endParaRPr lang="en-US" altLang="en-US" sz="2800" dirty="0">
              <a:solidFill>
                <a:schemeClr val="bg2"/>
              </a:solidFill>
            </a:endParaRP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E3F719CD-B6DD-A375-F4E8-6ADA1132A274}"/>
              </a:ext>
            </a:extLst>
          </p:cNvPr>
          <p:cNvSpPr>
            <a:spLocks noGrp="1" noChangeArrowheads="1"/>
          </p:cNvSpPr>
          <p:nvPr>
            <p:ph type="title"/>
          </p:nvPr>
        </p:nvSpPr>
        <p:spPr>
          <a:xfrm>
            <a:off x="323850" y="152400"/>
            <a:ext cx="6348413" cy="828675"/>
          </a:xfrm>
        </p:spPr>
        <p:txBody>
          <a:bodyPr/>
          <a:lstStyle/>
          <a:p>
            <a:pPr eaLnBrk="1" hangingPunct="1"/>
            <a:r>
              <a:rPr lang="en-GB" altLang="en-US" sz="3200" dirty="0">
                <a:solidFill>
                  <a:srgbClr val="000000"/>
                </a:solidFill>
              </a:rPr>
              <a:t>Next Steps </a:t>
            </a:r>
            <a:r>
              <a:rPr lang="en-GB" altLang="en-US" dirty="0">
                <a:solidFill>
                  <a:srgbClr val="000000"/>
                </a:solidFill>
              </a:rPr>
              <a:t> </a:t>
            </a:r>
            <a:endParaRPr lang="en-US" altLang="en-US" dirty="0">
              <a:solidFill>
                <a:srgbClr val="000000"/>
              </a:solidFill>
            </a:endParaRPr>
          </a:p>
        </p:txBody>
      </p:sp>
      <p:sp>
        <p:nvSpPr>
          <p:cNvPr id="34819" name="Rectangle 3">
            <a:extLst>
              <a:ext uri="{FF2B5EF4-FFF2-40B4-BE49-F238E27FC236}">
                <a16:creationId xmlns:a16="http://schemas.microsoft.com/office/drawing/2014/main" id="{500D0DA7-82AF-322E-8DD2-7E4AACCBC20B}"/>
              </a:ext>
            </a:extLst>
          </p:cNvPr>
          <p:cNvSpPr>
            <a:spLocks noGrp="1" noChangeArrowheads="1"/>
          </p:cNvSpPr>
          <p:nvPr>
            <p:ph type="body" idx="1"/>
          </p:nvPr>
        </p:nvSpPr>
        <p:spPr>
          <a:xfrm>
            <a:off x="323850" y="1196975"/>
            <a:ext cx="6634163" cy="4191000"/>
          </a:xfrm>
        </p:spPr>
        <p:txBody>
          <a:bodyPr/>
          <a:lstStyle/>
          <a:p>
            <a:pPr eaLnBrk="1" hangingPunct="1"/>
            <a:r>
              <a:rPr lang="en-GB" altLang="en-US" sz="2800" dirty="0"/>
              <a:t>Revisit what you are using at the moment. </a:t>
            </a:r>
          </a:p>
          <a:p>
            <a:pPr eaLnBrk="1" hangingPunct="1"/>
            <a:r>
              <a:rPr lang="en-GB" altLang="en-US" sz="2800" dirty="0"/>
              <a:t>Is there a need for change?</a:t>
            </a:r>
          </a:p>
          <a:p>
            <a:pPr eaLnBrk="1" hangingPunct="1"/>
            <a:r>
              <a:rPr lang="en-GB" altLang="en-US" sz="2800" dirty="0"/>
              <a:t>Discuss how well it is working and any ways you can improve your existing methods of monitoring or evaluating your services.</a:t>
            </a:r>
          </a:p>
          <a:p>
            <a:pPr eaLnBrk="1" hangingPunct="1"/>
            <a:r>
              <a:rPr lang="en-GB" altLang="en-US" sz="2800" dirty="0"/>
              <a:t>Devise a SMART plan to move things forward.</a:t>
            </a:r>
          </a:p>
        </p:txBody>
      </p:sp>
      <p:pic>
        <p:nvPicPr>
          <p:cNvPr id="34820" name="Picture 4" descr="MCj01412890000[1]">
            <a:extLst>
              <a:ext uri="{FF2B5EF4-FFF2-40B4-BE49-F238E27FC236}">
                <a16:creationId xmlns:a16="http://schemas.microsoft.com/office/drawing/2014/main" id="{C83AB778-CF48-A0C0-9A58-7D2B0C8617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2263" y="4653136"/>
            <a:ext cx="1655763" cy="165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5525" name="Group 53">
            <a:extLst>
              <a:ext uri="{FF2B5EF4-FFF2-40B4-BE49-F238E27FC236}">
                <a16:creationId xmlns:a16="http://schemas.microsoft.com/office/drawing/2014/main" id="{6C5419ED-43E4-A9A3-7AF6-3AA539A549AF}"/>
              </a:ext>
            </a:extLst>
          </p:cNvPr>
          <p:cNvGraphicFramePr>
            <a:graphicFrameLocks noGrp="1"/>
          </p:cNvGraphicFramePr>
          <p:nvPr>
            <p:ph type="tbl" idx="4294967295"/>
            <p:extLst>
              <p:ext uri="{D42A27DB-BD31-4B8C-83A1-F6EECF244321}">
                <p14:modId xmlns:p14="http://schemas.microsoft.com/office/powerpoint/2010/main" val="1370139996"/>
              </p:ext>
            </p:extLst>
          </p:nvPr>
        </p:nvGraphicFramePr>
        <p:xfrm>
          <a:off x="575556" y="1412776"/>
          <a:ext cx="6517394" cy="4583214"/>
        </p:xfrm>
        <a:graphic>
          <a:graphicData uri="http://schemas.openxmlformats.org/drawingml/2006/table">
            <a:tbl>
              <a:tblPr/>
              <a:tblGrid>
                <a:gridCol w="1086645">
                  <a:extLst>
                    <a:ext uri="{9D8B030D-6E8A-4147-A177-3AD203B41FA5}">
                      <a16:colId xmlns:a16="http://schemas.microsoft.com/office/drawing/2014/main" val="20000"/>
                    </a:ext>
                  </a:extLst>
                </a:gridCol>
                <a:gridCol w="1086645">
                  <a:extLst>
                    <a:ext uri="{9D8B030D-6E8A-4147-A177-3AD203B41FA5}">
                      <a16:colId xmlns:a16="http://schemas.microsoft.com/office/drawing/2014/main" val="20001"/>
                    </a:ext>
                  </a:extLst>
                </a:gridCol>
                <a:gridCol w="1086645">
                  <a:extLst>
                    <a:ext uri="{9D8B030D-6E8A-4147-A177-3AD203B41FA5}">
                      <a16:colId xmlns:a16="http://schemas.microsoft.com/office/drawing/2014/main" val="20002"/>
                    </a:ext>
                  </a:extLst>
                </a:gridCol>
                <a:gridCol w="1004960">
                  <a:extLst>
                    <a:ext uri="{9D8B030D-6E8A-4147-A177-3AD203B41FA5}">
                      <a16:colId xmlns:a16="http://schemas.microsoft.com/office/drawing/2014/main" val="20003"/>
                    </a:ext>
                  </a:extLst>
                </a:gridCol>
                <a:gridCol w="1165854">
                  <a:extLst>
                    <a:ext uri="{9D8B030D-6E8A-4147-A177-3AD203B41FA5}">
                      <a16:colId xmlns:a16="http://schemas.microsoft.com/office/drawing/2014/main" val="20004"/>
                    </a:ext>
                  </a:extLst>
                </a:gridCol>
                <a:gridCol w="1086645">
                  <a:extLst>
                    <a:ext uri="{9D8B030D-6E8A-4147-A177-3AD203B41FA5}">
                      <a16:colId xmlns:a16="http://schemas.microsoft.com/office/drawing/2014/main" val="20005"/>
                    </a:ext>
                  </a:extLst>
                </a:gridCol>
              </a:tblGrid>
              <a:tr h="698293">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700" b="0" i="0" u="none" strike="noStrike" cap="none" normalizeH="0" baseline="0" dirty="0">
                          <a:ln>
                            <a:noFill/>
                          </a:ln>
                          <a:solidFill>
                            <a:schemeClr val="tx1"/>
                          </a:solidFill>
                          <a:effectLst/>
                          <a:latin typeface="Arial" charset="0"/>
                        </a:rPr>
                        <a:t>Area</a:t>
                      </a:r>
                      <a:endParaRPr kumimoji="0" lang="en-US" sz="1700" b="0" i="0" u="none" strike="noStrike" cap="none" normalizeH="0" baseline="0" dirty="0">
                        <a:ln>
                          <a:noFill/>
                        </a:ln>
                        <a:solidFill>
                          <a:schemeClr val="tx1"/>
                        </a:solidFill>
                        <a:effectLst/>
                        <a:latin typeface="Arial" charset="0"/>
                      </a:endParaRPr>
                    </a:p>
                  </a:txBody>
                  <a:tcPr marL="91457" marR="91457"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700" b="0" i="0" u="none" strike="noStrike" cap="none" normalizeH="0" baseline="0" dirty="0">
                          <a:ln>
                            <a:noFill/>
                          </a:ln>
                          <a:solidFill>
                            <a:schemeClr val="tx1"/>
                          </a:solidFill>
                          <a:effectLst/>
                          <a:latin typeface="Arial" charset="0"/>
                        </a:rPr>
                        <a:t>Now</a:t>
                      </a:r>
                      <a:endParaRPr kumimoji="0" lang="en-US" sz="1700" b="0" i="0" u="none" strike="noStrike" cap="none" normalizeH="0" baseline="0" dirty="0">
                        <a:ln>
                          <a:noFill/>
                        </a:ln>
                        <a:solidFill>
                          <a:schemeClr val="tx1"/>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700" b="0" i="0" u="none" strike="noStrike" cap="none" normalizeH="0" baseline="0" dirty="0">
                          <a:ln>
                            <a:noFill/>
                          </a:ln>
                          <a:solidFill>
                            <a:schemeClr val="tx1"/>
                          </a:solidFill>
                          <a:effectLst/>
                          <a:latin typeface="Arial" charset="0"/>
                        </a:rPr>
                        <a:t>In 12 months</a:t>
                      </a:r>
                      <a:endParaRPr kumimoji="0" lang="en-US" sz="1700" b="0" i="0" u="none" strike="noStrike" cap="none" normalizeH="0" baseline="0" dirty="0">
                        <a:ln>
                          <a:noFill/>
                        </a:ln>
                        <a:solidFill>
                          <a:schemeClr val="tx1"/>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700" b="0" i="0" u="none" strike="noStrike" cap="none" normalizeH="0" baseline="0">
                          <a:ln>
                            <a:noFill/>
                          </a:ln>
                          <a:solidFill>
                            <a:schemeClr val="tx1"/>
                          </a:solidFill>
                          <a:effectLst/>
                          <a:latin typeface="Arial" charset="0"/>
                        </a:rPr>
                        <a:t>Steps</a:t>
                      </a:r>
                      <a:endParaRPr kumimoji="0" lang="en-US" sz="1700" b="0" i="0" u="none" strike="noStrike" cap="none" normalizeH="0" baseline="0">
                        <a:ln>
                          <a:noFill/>
                        </a:ln>
                        <a:solidFill>
                          <a:schemeClr val="tx1"/>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700" b="0" i="0" u="none" strike="noStrike" cap="none" normalizeH="0" baseline="0">
                          <a:ln>
                            <a:noFill/>
                          </a:ln>
                          <a:solidFill>
                            <a:schemeClr val="tx1"/>
                          </a:solidFill>
                          <a:effectLst/>
                          <a:latin typeface="Arial" charset="0"/>
                        </a:rPr>
                        <a:t>Resources</a:t>
                      </a:r>
                      <a:endParaRPr kumimoji="0" lang="en-US" sz="1700" b="0" i="0" u="none" strike="noStrike" cap="none" normalizeH="0" baseline="0">
                        <a:ln>
                          <a:noFill/>
                        </a:ln>
                        <a:solidFill>
                          <a:schemeClr val="tx1"/>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700" b="0" i="0" u="none" strike="noStrike" cap="none" normalizeH="0" baseline="0">
                          <a:ln>
                            <a:noFill/>
                          </a:ln>
                          <a:solidFill>
                            <a:schemeClr val="tx1"/>
                          </a:solidFill>
                          <a:effectLst/>
                          <a:latin typeface="Arial" charset="0"/>
                        </a:rPr>
                        <a:t>Indicators</a:t>
                      </a:r>
                      <a:endParaRPr kumimoji="0" lang="en-US" sz="1700" b="0" i="0" u="none" strike="noStrike" cap="none" normalizeH="0" baseline="0">
                        <a:ln>
                          <a:noFill/>
                        </a:ln>
                        <a:solidFill>
                          <a:schemeClr val="tx1"/>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787157">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500" b="0" i="0" u="none" strike="noStrike" cap="none" normalizeH="0" baseline="0" dirty="0">
                          <a:ln>
                            <a:noFill/>
                          </a:ln>
                          <a:solidFill>
                            <a:schemeClr val="tx1"/>
                          </a:solidFill>
                          <a:effectLst/>
                          <a:latin typeface="Arial" charset="0"/>
                        </a:rPr>
                        <a:t>Recruit 10 people</a:t>
                      </a:r>
                    </a:p>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GB" sz="1500" b="0" i="0" u="none" strike="noStrike" cap="none" normalizeH="0" baseline="0" dirty="0">
                        <a:ln>
                          <a:noFill/>
                        </a:ln>
                        <a:solidFill>
                          <a:schemeClr val="tx1"/>
                        </a:solidFill>
                        <a:effectLst/>
                        <a:latin typeface="Arial" charset="0"/>
                      </a:endParaRPr>
                    </a:p>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GB" sz="1500" b="0" i="0" u="none" strike="noStrike" cap="none" normalizeH="0" baseline="0" dirty="0">
                        <a:ln>
                          <a:noFill/>
                        </a:ln>
                        <a:solidFill>
                          <a:schemeClr val="tx1"/>
                        </a:solidFill>
                        <a:effectLst/>
                        <a:latin typeface="Arial" charset="0"/>
                      </a:endParaRPr>
                    </a:p>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GB" sz="1500" b="0" i="0" u="none" strike="noStrike" cap="none" normalizeH="0" baseline="0" dirty="0">
                        <a:ln>
                          <a:noFill/>
                        </a:ln>
                        <a:solidFill>
                          <a:schemeClr val="tx1"/>
                        </a:solidFill>
                        <a:effectLst/>
                        <a:latin typeface="Arial" charset="0"/>
                      </a:endParaRPr>
                    </a:p>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1500" b="0" i="0" u="none" strike="noStrike" cap="none" normalizeH="0" baseline="0" dirty="0">
                        <a:ln>
                          <a:noFill/>
                        </a:ln>
                        <a:solidFill>
                          <a:schemeClr val="tx1"/>
                        </a:solidFill>
                        <a:effectLst/>
                        <a:latin typeface="Arial" charset="0"/>
                      </a:endParaRPr>
                    </a:p>
                  </a:txBody>
                  <a:tcPr marL="91457" marR="91457"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500" b="0" i="0" u="none" strike="noStrike" cap="none" normalizeH="0" baseline="0" dirty="0">
                          <a:ln>
                            <a:noFill/>
                          </a:ln>
                          <a:solidFill>
                            <a:schemeClr val="tx1"/>
                          </a:solidFill>
                          <a:effectLst/>
                          <a:latin typeface="Arial" charset="0"/>
                        </a:rPr>
                        <a:t>Have 1 person</a:t>
                      </a:r>
                      <a:endParaRPr kumimoji="0" lang="en-US" sz="1500" b="0" i="0" u="none" strike="noStrike" cap="none" normalizeH="0" baseline="0" dirty="0">
                        <a:ln>
                          <a:noFill/>
                        </a:ln>
                        <a:solidFill>
                          <a:schemeClr val="tx1"/>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500" b="0" i="0" u="none" strike="noStrike" cap="none" normalizeH="0" baseline="0" dirty="0">
                          <a:ln>
                            <a:noFill/>
                          </a:ln>
                          <a:solidFill>
                            <a:schemeClr val="tx1"/>
                          </a:solidFill>
                          <a:effectLst/>
                          <a:latin typeface="Arial" charset="0"/>
                        </a:rPr>
                        <a:t>10 people recruited and trained</a:t>
                      </a:r>
                      <a:endParaRPr kumimoji="0" lang="en-US" sz="1500" b="0" i="0" u="none" strike="noStrike" cap="none" normalizeH="0" baseline="0" dirty="0">
                        <a:ln>
                          <a:noFill/>
                        </a:ln>
                        <a:solidFill>
                          <a:schemeClr val="tx1"/>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500" b="0" i="0" u="none" strike="noStrike" cap="none" normalizeH="0" baseline="0" dirty="0">
                          <a:ln>
                            <a:noFill/>
                          </a:ln>
                          <a:solidFill>
                            <a:schemeClr val="tx1"/>
                          </a:solidFill>
                          <a:effectLst/>
                          <a:latin typeface="Arial" charset="0"/>
                        </a:rPr>
                        <a:t>Develop pack</a:t>
                      </a:r>
                    </a:p>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500" b="0" i="0" u="none" strike="noStrike" cap="none" normalizeH="0" baseline="0" dirty="0">
                          <a:ln>
                            <a:noFill/>
                          </a:ln>
                          <a:solidFill>
                            <a:schemeClr val="tx1"/>
                          </a:solidFill>
                          <a:effectLst/>
                          <a:latin typeface="Arial" charset="0"/>
                        </a:rPr>
                        <a:t>Advertise…</a:t>
                      </a:r>
                    </a:p>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1500" b="0" i="0" u="none" strike="noStrike" cap="none" normalizeH="0" baseline="0" dirty="0">
                        <a:ln>
                          <a:noFill/>
                        </a:ln>
                        <a:solidFill>
                          <a:schemeClr val="tx1"/>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500" b="0" i="0" u="none" strike="noStrike" cap="none" normalizeH="0" baseline="0" dirty="0">
                          <a:ln>
                            <a:noFill/>
                          </a:ln>
                          <a:solidFill>
                            <a:schemeClr val="tx1"/>
                          </a:solidFill>
                          <a:effectLst/>
                          <a:latin typeface="Arial" charset="0"/>
                        </a:rPr>
                        <a:t>Cost of advert</a:t>
                      </a:r>
                      <a:endParaRPr kumimoji="0" lang="en-US" sz="1500" b="0" i="0" u="none" strike="noStrike" cap="none" normalizeH="0" baseline="0" dirty="0">
                        <a:ln>
                          <a:noFill/>
                        </a:ln>
                        <a:solidFill>
                          <a:schemeClr val="tx1"/>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r>
                        <a:rPr kumimoji="0" lang="en-GB" sz="1500" b="0" i="0" u="none" strike="noStrike" cap="none" normalizeH="0" baseline="0" dirty="0">
                          <a:ln>
                            <a:noFill/>
                          </a:ln>
                          <a:solidFill>
                            <a:schemeClr val="tx1"/>
                          </a:solidFill>
                          <a:effectLst/>
                          <a:latin typeface="Arial" charset="0"/>
                        </a:rPr>
                        <a:t>New people in place</a:t>
                      </a:r>
                      <a:endParaRPr kumimoji="0" lang="en-US" sz="1500" b="0" i="0" u="none" strike="noStrike" cap="none" normalizeH="0" baseline="0" dirty="0">
                        <a:ln>
                          <a:noFill/>
                        </a:ln>
                        <a:solidFill>
                          <a:schemeClr val="tx1"/>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98293">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dirty="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01178">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98293">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20000"/>
                        </a:spcBef>
                        <a:spcAft>
                          <a:spcPct val="0"/>
                        </a:spcAft>
                        <a:buClr>
                          <a:srgbClr val="0066CC"/>
                        </a:buClr>
                        <a:buSzPct val="75000"/>
                        <a:buFont typeface="Wingdings" pitchFamily="2" charset="2"/>
                        <a:buNone/>
                        <a:tabLst/>
                      </a:pPr>
                      <a:endParaRPr kumimoji="0" lang="en-US" sz="2800" b="0" i="0" u="none" strike="noStrike" cap="none" normalizeH="0" baseline="0" dirty="0">
                        <a:ln>
                          <a:noFill/>
                        </a:ln>
                        <a:solidFill>
                          <a:srgbClr val="0066CC"/>
                        </a:solidFill>
                        <a:effectLst/>
                        <a:latin typeface="Arial" charset="0"/>
                      </a:endParaRPr>
                    </a:p>
                  </a:txBody>
                  <a:tcPr marL="91457" marR="91457"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5886" name="Rectangle 2">
            <a:extLst>
              <a:ext uri="{FF2B5EF4-FFF2-40B4-BE49-F238E27FC236}">
                <a16:creationId xmlns:a16="http://schemas.microsoft.com/office/drawing/2014/main" id="{05F50EE5-8E76-A53D-E615-57B356F5B1D4}"/>
              </a:ext>
            </a:extLst>
          </p:cNvPr>
          <p:cNvSpPr txBox="1">
            <a:spLocks noChangeArrowheads="1"/>
          </p:cNvSpPr>
          <p:nvPr/>
        </p:nvSpPr>
        <p:spPr bwMode="auto">
          <a:xfrm>
            <a:off x="287338" y="-715963"/>
            <a:ext cx="6348412" cy="158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a:spcBef>
                <a:spcPts val="1000"/>
              </a:spcBef>
              <a:buClr>
                <a:schemeClr val="accent1"/>
              </a:buClr>
              <a:buSzPct val="80000"/>
              <a:buFont typeface="Wingdings 3" panose="05040102010807070707" pitchFamily="18" charset="2"/>
              <a:buChar char=""/>
              <a:defRPr>
                <a:solidFill>
                  <a:srgbClr val="404040"/>
                </a:solidFill>
                <a:latin typeface="Arial" panose="020B060402020202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Arial" panose="020B060402020202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Arial" panose="020B060402020202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4pPr>
            <a:lvl5pPr marL="2057400" indent="-228600" defTabSz="4572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9pPr>
          </a:lstStyle>
          <a:p>
            <a:pPr eaLnBrk="1" hangingPunct="1">
              <a:spcBef>
                <a:spcPct val="0"/>
              </a:spcBef>
              <a:buClrTx/>
              <a:buSzTx/>
              <a:buFontTx/>
              <a:buNone/>
            </a:pPr>
            <a:r>
              <a:rPr lang="en-GB" altLang="en-US">
                <a:solidFill>
                  <a:srgbClr val="000000"/>
                </a:solidFill>
              </a:rPr>
              <a:t>Example plan for the year</a:t>
            </a:r>
            <a:endParaRPr lang="en-US" altLang="en-US">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a:extLst>
              <a:ext uri="{FF2B5EF4-FFF2-40B4-BE49-F238E27FC236}">
                <a16:creationId xmlns:a16="http://schemas.microsoft.com/office/drawing/2014/main" id="{E90719ED-0C8E-17A8-6DE1-B1E33E7B2AE7}"/>
              </a:ext>
            </a:extLst>
          </p:cNvPr>
          <p:cNvSpPr>
            <a:spLocks noGrp="1" noChangeArrowheads="1"/>
          </p:cNvSpPr>
          <p:nvPr>
            <p:ph type="title"/>
          </p:nvPr>
        </p:nvSpPr>
        <p:spPr>
          <a:xfrm>
            <a:off x="358775" y="333375"/>
            <a:ext cx="6599238" cy="682625"/>
          </a:xfrm>
        </p:spPr>
        <p:txBody>
          <a:bodyPr/>
          <a:lstStyle/>
          <a:p>
            <a:pPr eaLnBrk="1" hangingPunct="1"/>
            <a:r>
              <a:rPr lang="en-GB" altLang="en-US" sz="3200">
                <a:solidFill>
                  <a:srgbClr val="000000"/>
                </a:solidFill>
              </a:rPr>
              <a:t>How to Express Aims…..</a:t>
            </a:r>
          </a:p>
        </p:txBody>
      </p:sp>
      <p:sp>
        <p:nvSpPr>
          <p:cNvPr id="18435" name="Rectangle 5">
            <a:extLst>
              <a:ext uri="{FF2B5EF4-FFF2-40B4-BE49-F238E27FC236}">
                <a16:creationId xmlns:a16="http://schemas.microsoft.com/office/drawing/2014/main" id="{8D4D9080-91E5-AAC0-D74B-1AD606CC7A4F}"/>
              </a:ext>
            </a:extLst>
          </p:cNvPr>
          <p:cNvSpPr>
            <a:spLocks noGrp="1" noChangeArrowheads="1"/>
          </p:cNvSpPr>
          <p:nvPr>
            <p:ph sz="half" idx="1"/>
          </p:nvPr>
        </p:nvSpPr>
        <p:spPr>
          <a:xfrm>
            <a:off x="355600" y="3789363"/>
            <a:ext cx="2376488" cy="1441450"/>
          </a:xfrm>
        </p:spPr>
        <p:txBody>
          <a:bodyPr anchor="ctr">
            <a:normAutofit lnSpcReduction="10000"/>
          </a:bodyPr>
          <a:lstStyle/>
          <a:p>
            <a:pPr marL="39688" indent="0" eaLnBrk="1" hangingPunct="1">
              <a:buFont typeface="Wingdings" panose="05000000000000000000" pitchFamily="2" charset="2"/>
              <a:buNone/>
            </a:pPr>
            <a:r>
              <a:rPr lang="en-GB" altLang="en-US" sz="2400">
                <a:solidFill>
                  <a:srgbClr val="000000"/>
                </a:solidFill>
              </a:rPr>
              <a:t>The following words are often used to identify aims:</a:t>
            </a:r>
          </a:p>
        </p:txBody>
      </p:sp>
      <p:sp>
        <p:nvSpPr>
          <p:cNvPr id="18436" name="Rectangle 6">
            <a:extLst>
              <a:ext uri="{FF2B5EF4-FFF2-40B4-BE49-F238E27FC236}">
                <a16:creationId xmlns:a16="http://schemas.microsoft.com/office/drawing/2014/main" id="{9840C112-8841-1104-F35E-276D9EE1347F}"/>
              </a:ext>
            </a:extLst>
          </p:cNvPr>
          <p:cNvSpPr>
            <a:spLocks noGrp="1" noChangeArrowheads="1"/>
          </p:cNvSpPr>
          <p:nvPr>
            <p:ph sz="half" idx="2"/>
          </p:nvPr>
        </p:nvSpPr>
        <p:spPr>
          <a:xfrm>
            <a:off x="4248150" y="3068638"/>
            <a:ext cx="3097213" cy="3492500"/>
          </a:xfrm>
        </p:spPr>
        <p:txBody>
          <a:bodyPr anchor="ctr">
            <a:normAutofit lnSpcReduction="10000"/>
          </a:bodyPr>
          <a:lstStyle/>
          <a:p>
            <a:pPr marL="265113" indent="-265113" eaLnBrk="1" hangingPunct="1">
              <a:spcBef>
                <a:spcPts val="600"/>
              </a:spcBef>
            </a:pPr>
            <a:r>
              <a:rPr lang="en-GB" altLang="en-US" sz="2800"/>
              <a:t>To enable...</a:t>
            </a:r>
          </a:p>
          <a:p>
            <a:pPr marL="265113" indent="-265113" eaLnBrk="1" hangingPunct="1">
              <a:spcBef>
                <a:spcPts val="600"/>
              </a:spcBef>
            </a:pPr>
            <a:r>
              <a:rPr lang="en-GB" altLang="en-US" sz="2800"/>
              <a:t>To improve...</a:t>
            </a:r>
          </a:p>
          <a:p>
            <a:pPr marL="265113" indent="-265113" eaLnBrk="1" hangingPunct="1">
              <a:spcBef>
                <a:spcPts val="600"/>
              </a:spcBef>
            </a:pPr>
            <a:r>
              <a:rPr lang="en-GB" altLang="en-US" sz="2800"/>
              <a:t>To increase...</a:t>
            </a:r>
          </a:p>
          <a:p>
            <a:pPr marL="265113" indent="-265113" eaLnBrk="1" hangingPunct="1">
              <a:spcBef>
                <a:spcPts val="600"/>
              </a:spcBef>
            </a:pPr>
            <a:r>
              <a:rPr lang="en-GB" altLang="en-US" sz="2800"/>
              <a:t>To reduce...</a:t>
            </a:r>
          </a:p>
          <a:p>
            <a:pPr marL="265113" indent="-265113" eaLnBrk="1" hangingPunct="1">
              <a:spcBef>
                <a:spcPts val="600"/>
              </a:spcBef>
            </a:pPr>
            <a:r>
              <a:rPr lang="en-GB" altLang="en-US" sz="2800"/>
              <a:t>To empower...</a:t>
            </a:r>
          </a:p>
        </p:txBody>
      </p:sp>
      <p:sp>
        <p:nvSpPr>
          <p:cNvPr id="18437" name="Slide Number Placeholder 6">
            <a:extLst>
              <a:ext uri="{FF2B5EF4-FFF2-40B4-BE49-F238E27FC236}">
                <a16:creationId xmlns:a16="http://schemas.microsoft.com/office/drawing/2014/main" id="{E9085619-F366-033F-437A-FF68F9EC9D0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Arial" panose="020B0604020202020204" pitchFamily="34" charset="0"/>
              </a:defRPr>
            </a:lvl1pPr>
            <a:lvl2pPr>
              <a:spcBef>
                <a:spcPts val="1000"/>
              </a:spcBef>
              <a:buClr>
                <a:schemeClr val="accent1"/>
              </a:buClr>
              <a:buSzPct val="80000"/>
              <a:buFont typeface="Wingdings 3" panose="05040102010807070707" pitchFamily="18" charset="2"/>
              <a:buChar char=""/>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9pPr>
          </a:lstStyle>
          <a:p>
            <a:pPr lvl="1">
              <a:spcBef>
                <a:spcPct val="0"/>
              </a:spcBef>
              <a:buClrTx/>
              <a:buSzTx/>
              <a:buFontTx/>
              <a:buNone/>
            </a:pPr>
            <a:fld id="{7109B8A8-94C1-43C2-98B2-1E1C098412F7}" type="slidenum">
              <a:rPr lang="en-GB" altLang="en-US" sz="1400">
                <a:solidFill>
                  <a:schemeClr val="tx1"/>
                </a:solidFill>
              </a:rPr>
              <a:pPr lvl="1">
                <a:spcBef>
                  <a:spcPct val="0"/>
                </a:spcBef>
                <a:buClrTx/>
                <a:buSzTx/>
                <a:buFontTx/>
                <a:buNone/>
              </a:pPr>
              <a:t>3</a:t>
            </a:fld>
            <a:endParaRPr lang="en-GB" altLang="en-US" sz="1400">
              <a:solidFill>
                <a:schemeClr val="tx1"/>
              </a:solidFill>
              <a:latin typeface="Times New Roman" panose="02020603050405020304" pitchFamily="18" charset="0"/>
            </a:endParaRPr>
          </a:p>
        </p:txBody>
      </p:sp>
      <p:sp>
        <p:nvSpPr>
          <p:cNvPr id="18438" name="AutoShape 7">
            <a:extLst>
              <a:ext uri="{FF2B5EF4-FFF2-40B4-BE49-F238E27FC236}">
                <a16:creationId xmlns:a16="http://schemas.microsoft.com/office/drawing/2014/main" id="{58BC774D-02E7-C65A-E3B9-A7B265C3EE56}"/>
              </a:ext>
            </a:extLst>
          </p:cNvPr>
          <p:cNvSpPr>
            <a:spLocks noChangeArrowheads="1"/>
          </p:cNvSpPr>
          <p:nvPr/>
        </p:nvSpPr>
        <p:spPr bwMode="auto">
          <a:xfrm rot="-5400000" flipH="1" flipV="1">
            <a:off x="2464594" y="4204494"/>
            <a:ext cx="2051050" cy="611188"/>
          </a:xfrm>
          <a:prstGeom prst="triangle">
            <a:avLst>
              <a:gd name="adj" fmla="val 50000"/>
            </a:avLst>
          </a:prstGeom>
          <a:solidFill>
            <a:srgbClr val="DDDDDD"/>
          </a:solidFill>
          <a:ln>
            <a:noFill/>
          </a:ln>
          <a:extLst>
            <a:ext uri="{91240B29-F687-4F45-9708-019B960494DF}">
              <a14:hiddenLine xmlns:a14="http://schemas.microsoft.com/office/drawing/2010/main" w="12700" algn="ctr">
                <a:solidFill>
                  <a:srgbClr val="000000"/>
                </a:solidFill>
                <a:miter lim="800000"/>
                <a:headEnd type="none" w="sm" len="sm"/>
                <a:tailEnd type="none" w="sm" len="sm"/>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Arial" panose="020B0604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9pPr>
          </a:lstStyle>
          <a:p>
            <a:pPr eaLnBrk="1" hangingPunct="1">
              <a:spcBef>
                <a:spcPct val="0"/>
              </a:spcBef>
              <a:buClrTx/>
              <a:buSzTx/>
              <a:buFontTx/>
              <a:buNone/>
            </a:pPr>
            <a:endParaRPr lang="en-US" altLang="en-US" sz="2400">
              <a:solidFill>
                <a:schemeClr val="tx1"/>
              </a:solidFill>
              <a:latin typeface="Times New Roman" panose="02020603050405020304" pitchFamily="18" charset="0"/>
            </a:endParaRPr>
          </a:p>
        </p:txBody>
      </p:sp>
      <p:sp>
        <p:nvSpPr>
          <p:cNvPr id="18439" name="Rectangle 8">
            <a:extLst>
              <a:ext uri="{FF2B5EF4-FFF2-40B4-BE49-F238E27FC236}">
                <a16:creationId xmlns:a16="http://schemas.microsoft.com/office/drawing/2014/main" id="{4AA15C58-59F7-9BBF-E3BD-DE71D6C6A1EC}"/>
              </a:ext>
            </a:extLst>
          </p:cNvPr>
          <p:cNvSpPr>
            <a:spLocks noChangeArrowheads="1"/>
          </p:cNvSpPr>
          <p:nvPr/>
        </p:nvSpPr>
        <p:spPr bwMode="auto">
          <a:xfrm>
            <a:off x="225425" y="1279525"/>
            <a:ext cx="6865938" cy="2005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562" tIns="46038" rIns="182562" bIns="46038"/>
          <a:lstStyle>
            <a:lvl1pPr>
              <a:spcBef>
                <a:spcPts val="1000"/>
              </a:spcBef>
              <a:buClr>
                <a:schemeClr val="accent1"/>
              </a:buClr>
              <a:buSzPct val="80000"/>
              <a:buFont typeface="Wingdings 3" panose="05040102010807070707" pitchFamily="18" charset="2"/>
              <a:buChar char=""/>
              <a:tabLst>
                <a:tab pos="357188" algn="l"/>
              </a:tabLst>
              <a:defRPr>
                <a:solidFill>
                  <a:srgbClr val="404040"/>
                </a:solidFill>
                <a:latin typeface="Arial" panose="020B0604020202020204" pitchFamily="34" charset="0"/>
              </a:defRPr>
            </a:lvl1pPr>
            <a:lvl2pPr marL="742950" indent="-285750">
              <a:spcBef>
                <a:spcPts val="1000"/>
              </a:spcBef>
              <a:buClr>
                <a:schemeClr val="accent1"/>
              </a:buClr>
              <a:buSzPct val="80000"/>
              <a:buFont typeface="Wingdings 3" panose="05040102010807070707" pitchFamily="18" charset="2"/>
              <a:buChar char=""/>
              <a:tabLst>
                <a:tab pos="357188" algn="l"/>
              </a:tabLst>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357188" algn="l"/>
              </a:tabLst>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9pPr>
          </a:lstStyle>
          <a:p>
            <a:pPr eaLnBrk="1" hangingPunct="1">
              <a:lnSpc>
                <a:spcPct val="90000"/>
              </a:lnSpc>
              <a:spcBef>
                <a:spcPct val="20000"/>
              </a:spcBef>
              <a:buClr>
                <a:srgbClr val="0066CC"/>
              </a:buClr>
              <a:buSzPct val="75000"/>
              <a:buFont typeface="Wingdings" panose="05000000000000000000" pitchFamily="2" charset="2"/>
              <a:buNone/>
            </a:pPr>
            <a:r>
              <a:rPr lang="en-GB" altLang="en-US" sz="2800">
                <a:solidFill>
                  <a:srgbClr val="000000"/>
                </a:solidFill>
              </a:rPr>
              <a:t>Aims describe:</a:t>
            </a:r>
          </a:p>
          <a:p>
            <a:pPr eaLnBrk="1" hangingPunct="1">
              <a:lnSpc>
                <a:spcPct val="85000"/>
              </a:lnSpc>
              <a:spcAft>
                <a:spcPts val="1000"/>
              </a:spcAft>
              <a:buClr>
                <a:srgbClr val="0066CC"/>
              </a:buClr>
              <a:buSzPct val="75000"/>
              <a:buFont typeface="Wingdings 3" panose="05040102010807070707" pitchFamily="18" charset="2"/>
              <a:buNone/>
            </a:pPr>
            <a:r>
              <a:rPr lang="en-GB" altLang="en-US" sz="2800">
                <a:solidFill>
                  <a:srgbClr val="000000"/>
                </a:solidFill>
              </a:rPr>
              <a:t>What difference the group wishes to achieve for its users/clients/customers.</a:t>
            </a:r>
          </a:p>
          <a:p>
            <a:pPr eaLnBrk="1" hangingPunct="1">
              <a:lnSpc>
                <a:spcPct val="85000"/>
              </a:lnSpc>
              <a:spcAft>
                <a:spcPts val="1000"/>
              </a:spcAft>
              <a:buClr>
                <a:srgbClr val="0066CC"/>
              </a:buClr>
              <a:buSzPct val="75000"/>
              <a:buFont typeface="Wingdings 3" panose="05040102010807070707" pitchFamily="18" charset="2"/>
              <a:buNone/>
            </a:pPr>
            <a:r>
              <a:rPr lang="en-GB" altLang="en-US" sz="2800">
                <a:solidFill>
                  <a:srgbClr val="000000"/>
                </a:solidFill>
              </a:rPr>
              <a:t>The aims of your group never change.</a:t>
            </a:r>
          </a:p>
          <a:p>
            <a:pPr eaLnBrk="1" hangingPunct="1">
              <a:lnSpc>
                <a:spcPct val="85000"/>
              </a:lnSpc>
              <a:spcAft>
                <a:spcPts val="1000"/>
              </a:spcAft>
              <a:buClr>
                <a:srgbClr val="0066CC"/>
              </a:buClr>
              <a:buSzPct val="75000"/>
              <a:buFont typeface="Wingdings" panose="05000000000000000000" pitchFamily="2" charset="2"/>
              <a:buChar char="§"/>
            </a:pPr>
            <a:endParaRPr lang="en-GB" altLang="en-US" sz="2800">
              <a:solidFill>
                <a:schemeClr val="bg2"/>
              </a:solidFill>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a:extLst>
              <a:ext uri="{FF2B5EF4-FFF2-40B4-BE49-F238E27FC236}">
                <a16:creationId xmlns:a16="http://schemas.microsoft.com/office/drawing/2014/main" id="{E91B1BCA-808C-0782-951C-DA1F7D096893}"/>
              </a:ext>
            </a:extLst>
          </p:cNvPr>
          <p:cNvSpPr>
            <a:spLocks noGrp="1" noChangeArrowheads="1"/>
          </p:cNvSpPr>
          <p:nvPr>
            <p:ph type="title"/>
          </p:nvPr>
        </p:nvSpPr>
        <p:spPr>
          <a:xfrm>
            <a:off x="358775" y="188913"/>
            <a:ext cx="8404225" cy="900112"/>
          </a:xfrm>
        </p:spPr>
        <p:txBody>
          <a:bodyPr anchor="ctr"/>
          <a:lstStyle/>
          <a:p>
            <a:pPr eaLnBrk="1" hangingPunct="1"/>
            <a:r>
              <a:rPr lang="en-GB" altLang="en-US" sz="3200">
                <a:solidFill>
                  <a:srgbClr val="000000"/>
                </a:solidFill>
              </a:rPr>
              <a:t>How to Express Objectives</a:t>
            </a:r>
          </a:p>
        </p:txBody>
      </p:sp>
      <p:sp>
        <p:nvSpPr>
          <p:cNvPr id="19459" name="Rectangle 7">
            <a:extLst>
              <a:ext uri="{FF2B5EF4-FFF2-40B4-BE49-F238E27FC236}">
                <a16:creationId xmlns:a16="http://schemas.microsoft.com/office/drawing/2014/main" id="{26E42507-8233-7E95-E6FE-241FBBA3DA2B}"/>
              </a:ext>
            </a:extLst>
          </p:cNvPr>
          <p:cNvSpPr>
            <a:spLocks noGrp="1" noChangeArrowheads="1"/>
          </p:cNvSpPr>
          <p:nvPr>
            <p:ph type="body" idx="1"/>
          </p:nvPr>
        </p:nvSpPr>
        <p:spPr>
          <a:xfrm>
            <a:off x="358775" y="3933825"/>
            <a:ext cx="4068763" cy="1403350"/>
          </a:xfrm>
          <a:noFill/>
        </p:spPr>
        <p:txBody>
          <a:bodyPr anchor="ctr"/>
          <a:lstStyle/>
          <a:p>
            <a:pPr marL="39688" eaLnBrk="1" hangingPunct="1"/>
            <a:r>
              <a:rPr lang="en-GB" altLang="en-US" sz="2800"/>
              <a:t>The following words are often used to explain  objectives:</a:t>
            </a:r>
          </a:p>
        </p:txBody>
      </p:sp>
      <p:sp>
        <p:nvSpPr>
          <p:cNvPr id="19460" name="Slide Number Placeholder 5">
            <a:extLst>
              <a:ext uri="{FF2B5EF4-FFF2-40B4-BE49-F238E27FC236}">
                <a16:creationId xmlns:a16="http://schemas.microsoft.com/office/drawing/2014/main" id="{5060FE52-8AE5-BA47-C9CD-665554528611}"/>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Arial" panose="020B0604020202020204" pitchFamily="34" charset="0"/>
              </a:defRPr>
            </a:lvl1pPr>
            <a:lvl2pPr>
              <a:spcBef>
                <a:spcPts val="1000"/>
              </a:spcBef>
              <a:buClr>
                <a:schemeClr val="accent1"/>
              </a:buClr>
              <a:buSzPct val="80000"/>
              <a:buFont typeface="Wingdings 3" panose="05040102010807070707" pitchFamily="18" charset="2"/>
              <a:buChar char=""/>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9pPr>
          </a:lstStyle>
          <a:p>
            <a:pPr lvl="1">
              <a:spcBef>
                <a:spcPct val="0"/>
              </a:spcBef>
              <a:buClrTx/>
              <a:buSzTx/>
              <a:buFontTx/>
              <a:buNone/>
            </a:pPr>
            <a:fld id="{1FB4531B-2208-4848-9FFD-14BF73ADFFAB}" type="slidenum">
              <a:rPr lang="en-GB" altLang="en-US" sz="1400">
                <a:solidFill>
                  <a:schemeClr val="tx1"/>
                </a:solidFill>
              </a:rPr>
              <a:pPr lvl="1">
                <a:spcBef>
                  <a:spcPct val="0"/>
                </a:spcBef>
                <a:buClrTx/>
                <a:buSzTx/>
                <a:buFontTx/>
                <a:buNone/>
              </a:pPr>
              <a:t>4</a:t>
            </a:fld>
            <a:endParaRPr lang="en-GB" altLang="en-US" sz="1400">
              <a:solidFill>
                <a:schemeClr val="tx1"/>
              </a:solidFill>
              <a:latin typeface="Times New Roman" panose="02020603050405020304" pitchFamily="18" charset="0"/>
            </a:endParaRPr>
          </a:p>
        </p:txBody>
      </p:sp>
      <p:sp>
        <p:nvSpPr>
          <p:cNvPr id="19461" name="Rectangle 8">
            <a:extLst>
              <a:ext uri="{FF2B5EF4-FFF2-40B4-BE49-F238E27FC236}">
                <a16:creationId xmlns:a16="http://schemas.microsoft.com/office/drawing/2014/main" id="{19A39989-37C5-142F-94B2-429F74F25C85}"/>
              </a:ext>
            </a:extLst>
          </p:cNvPr>
          <p:cNvSpPr>
            <a:spLocks noChangeArrowheads="1"/>
          </p:cNvSpPr>
          <p:nvPr/>
        </p:nvSpPr>
        <p:spPr bwMode="auto">
          <a:xfrm>
            <a:off x="5327650" y="3536950"/>
            <a:ext cx="2665413" cy="226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562" tIns="46038" rIns="182562" bIns="46038" anchor="ctr"/>
          <a:lstStyle>
            <a:lvl1pPr>
              <a:spcBef>
                <a:spcPts val="1000"/>
              </a:spcBef>
              <a:buClr>
                <a:schemeClr val="accent1"/>
              </a:buClr>
              <a:buSzPct val="80000"/>
              <a:buFont typeface="Wingdings 3" panose="05040102010807070707" pitchFamily="18" charset="2"/>
              <a:buChar char=""/>
              <a:defRPr>
                <a:solidFill>
                  <a:srgbClr val="404040"/>
                </a:solidFill>
                <a:latin typeface="Arial" panose="020B0604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9pPr>
          </a:lstStyle>
          <a:p>
            <a:pPr eaLnBrk="1" hangingPunct="1">
              <a:lnSpc>
                <a:spcPct val="90000"/>
              </a:lnSpc>
              <a:spcBef>
                <a:spcPts val="600"/>
              </a:spcBef>
              <a:buClr>
                <a:srgbClr val="0066CC"/>
              </a:buClr>
              <a:buSzPct val="75000"/>
              <a:buFont typeface="Wingdings" panose="05000000000000000000" pitchFamily="2" charset="2"/>
              <a:buNone/>
            </a:pPr>
            <a:r>
              <a:rPr lang="en-GB" altLang="en-US" sz="2800">
                <a:solidFill>
                  <a:srgbClr val="000000"/>
                </a:solidFill>
              </a:rPr>
              <a:t>To provide...</a:t>
            </a:r>
          </a:p>
          <a:p>
            <a:pPr eaLnBrk="1" hangingPunct="1">
              <a:lnSpc>
                <a:spcPct val="90000"/>
              </a:lnSpc>
              <a:spcBef>
                <a:spcPts val="600"/>
              </a:spcBef>
              <a:buClr>
                <a:srgbClr val="0066CC"/>
              </a:buClr>
              <a:buSzPct val="75000"/>
              <a:buFont typeface="Wingdings" panose="05000000000000000000" pitchFamily="2" charset="2"/>
              <a:buNone/>
            </a:pPr>
            <a:r>
              <a:rPr lang="en-GB" altLang="en-US" sz="2800">
                <a:solidFill>
                  <a:srgbClr val="000000"/>
                </a:solidFill>
              </a:rPr>
              <a:t>To support...</a:t>
            </a:r>
          </a:p>
          <a:p>
            <a:pPr eaLnBrk="1" hangingPunct="1">
              <a:lnSpc>
                <a:spcPct val="90000"/>
              </a:lnSpc>
              <a:spcBef>
                <a:spcPts val="600"/>
              </a:spcBef>
              <a:buClr>
                <a:srgbClr val="0066CC"/>
              </a:buClr>
              <a:buSzPct val="75000"/>
              <a:buFont typeface="Wingdings" panose="05000000000000000000" pitchFamily="2" charset="2"/>
              <a:buNone/>
            </a:pPr>
            <a:r>
              <a:rPr lang="en-GB" altLang="en-US" sz="2800">
                <a:solidFill>
                  <a:srgbClr val="000000"/>
                </a:solidFill>
              </a:rPr>
              <a:t>To offer...</a:t>
            </a:r>
          </a:p>
          <a:p>
            <a:pPr eaLnBrk="1" hangingPunct="1">
              <a:lnSpc>
                <a:spcPct val="90000"/>
              </a:lnSpc>
              <a:spcBef>
                <a:spcPts val="600"/>
              </a:spcBef>
              <a:buClr>
                <a:srgbClr val="0066CC"/>
              </a:buClr>
              <a:buSzPct val="75000"/>
              <a:buFont typeface="Wingdings" panose="05000000000000000000" pitchFamily="2" charset="2"/>
              <a:buNone/>
            </a:pPr>
            <a:r>
              <a:rPr lang="en-GB" altLang="en-US" sz="2800">
                <a:solidFill>
                  <a:srgbClr val="000000"/>
                </a:solidFill>
              </a:rPr>
              <a:t>To run...</a:t>
            </a:r>
          </a:p>
          <a:p>
            <a:pPr eaLnBrk="1" hangingPunct="1">
              <a:lnSpc>
                <a:spcPct val="90000"/>
              </a:lnSpc>
              <a:spcBef>
                <a:spcPts val="600"/>
              </a:spcBef>
              <a:buClr>
                <a:srgbClr val="0066CC"/>
              </a:buClr>
              <a:buSzPct val="75000"/>
              <a:buFont typeface="Wingdings" panose="05000000000000000000" pitchFamily="2" charset="2"/>
              <a:buNone/>
            </a:pPr>
            <a:r>
              <a:rPr lang="en-GB" altLang="en-US" sz="2800">
                <a:solidFill>
                  <a:srgbClr val="000000"/>
                </a:solidFill>
              </a:rPr>
              <a:t>To set up...</a:t>
            </a:r>
          </a:p>
        </p:txBody>
      </p:sp>
      <p:sp>
        <p:nvSpPr>
          <p:cNvPr id="19462" name="AutoShape 9">
            <a:extLst>
              <a:ext uri="{FF2B5EF4-FFF2-40B4-BE49-F238E27FC236}">
                <a16:creationId xmlns:a16="http://schemas.microsoft.com/office/drawing/2014/main" id="{5C08B388-1C9A-39CB-AF5B-8217C7CCBCA9}"/>
              </a:ext>
            </a:extLst>
          </p:cNvPr>
          <p:cNvSpPr>
            <a:spLocks noChangeArrowheads="1"/>
          </p:cNvSpPr>
          <p:nvPr/>
        </p:nvSpPr>
        <p:spPr bwMode="auto">
          <a:xfrm rot="-5400000" flipH="1" flipV="1">
            <a:off x="3995738" y="4365625"/>
            <a:ext cx="2052638" cy="611187"/>
          </a:xfrm>
          <a:prstGeom prst="triangle">
            <a:avLst>
              <a:gd name="adj" fmla="val 50000"/>
            </a:avLst>
          </a:prstGeom>
          <a:solidFill>
            <a:srgbClr val="DDDDDD"/>
          </a:solidFill>
          <a:ln>
            <a:noFill/>
          </a:ln>
          <a:extLst>
            <a:ext uri="{91240B29-F687-4F45-9708-019B960494DF}">
              <a14:hiddenLine xmlns:a14="http://schemas.microsoft.com/office/drawing/2010/main" w="12700" algn="ctr">
                <a:solidFill>
                  <a:srgbClr val="000000"/>
                </a:solidFill>
                <a:miter lim="800000"/>
                <a:headEnd type="none" w="sm" len="sm"/>
                <a:tailEnd type="none" w="sm" len="sm"/>
              </a14:hiddenLine>
            </a:ext>
          </a:extLst>
        </p:spPr>
        <p:txBody>
          <a:bodyPr rot="10800000" vert="eaVert"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Arial" panose="020B0604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9pPr>
          </a:lstStyle>
          <a:p>
            <a:pPr eaLnBrk="1" hangingPunct="1">
              <a:spcBef>
                <a:spcPct val="0"/>
              </a:spcBef>
              <a:buClrTx/>
              <a:buSzTx/>
              <a:buFontTx/>
              <a:buNone/>
            </a:pPr>
            <a:endParaRPr lang="en-US" altLang="en-US" sz="2400">
              <a:solidFill>
                <a:schemeClr val="tx1"/>
              </a:solidFill>
              <a:latin typeface="Times New Roman" panose="02020603050405020304" pitchFamily="18" charset="0"/>
            </a:endParaRPr>
          </a:p>
        </p:txBody>
      </p:sp>
      <p:sp>
        <p:nvSpPr>
          <p:cNvPr id="19463" name="Rectangle 10">
            <a:extLst>
              <a:ext uri="{FF2B5EF4-FFF2-40B4-BE49-F238E27FC236}">
                <a16:creationId xmlns:a16="http://schemas.microsoft.com/office/drawing/2014/main" id="{F2655F91-3763-8D8B-BC29-284E5ECB2141}"/>
              </a:ext>
            </a:extLst>
          </p:cNvPr>
          <p:cNvSpPr>
            <a:spLocks noChangeArrowheads="1"/>
          </p:cNvSpPr>
          <p:nvPr/>
        </p:nvSpPr>
        <p:spPr bwMode="auto">
          <a:xfrm>
            <a:off x="371475" y="1376363"/>
            <a:ext cx="8377238" cy="219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82562" tIns="46038" rIns="182562" bIns="46038"/>
          <a:lstStyle>
            <a:lvl1pPr>
              <a:spcBef>
                <a:spcPts val="1000"/>
              </a:spcBef>
              <a:buClr>
                <a:schemeClr val="accent1"/>
              </a:buClr>
              <a:buSzPct val="80000"/>
              <a:buFont typeface="Wingdings 3" panose="05040102010807070707" pitchFamily="18" charset="2"/>
              <a:buChar char=""/>
              <a:tabLst>
                <a:tab pos="357188" algn="l"/>
              </a:tabLst>
              <a:defRPr>
                <a:solidFill>
                  <a:srgbClr val="404040"/>
                </a:solidFill>
                <a:latin typeface="Arial" panose="020B0604020202020204" pitchFamily="34" charset="0"/>
              </a:defRPr>
            </a:lvl1pPr>
            <a:lvl2pPr marL="742950" indent="-285750">
              <a:spcBef>
                <a:spcPts val="1000"/>
              </a:spcBef>
              <a:buClr>
                <a:schemeClr val="accent1"/>
              </a:buClr>
              <a:buSzPct val="80000"/>
              <a:buFont typeface="Wingdings 3" panose="05040102010807070707" pitchFamily="18" charset="2"/>
              <a:buChar char=""/>
              <a:tabLst>
                <a:tab pos="357188" algn="l"/>
              </a:tabLst>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tabLst>
                <a:tab pos="357188" algn="l"/>
              </a:tabLst>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tabLst>
                <a:tab pos="357188" algn="l"/>
              </a:tabLst>
              <a:defRPr sz="1200">
                <a:solidFill>
                  <a:srgbClr val="404040"/>
                </a:solidFill>
                <a:latin typeface="Arial" panose="020B0604020202020204" pitchFamily="34" charset="0"/>
              </a:defRPr>
            </a:lvl9pPr>
          </a:lstStyle>
          <a:p>
            <a:pPr eaLnBrk="1" hangingPunct="1">
              <a:lnSpc>
                <a:spcPct val="90000"/>
              </a:lnSpc>
              <a:spcBef>
                <a:spcPct val="20000"/>
              </a:spcBef>
              <a:buClr>
                <a:srgbClr val="0066CC"/>
              </a:buClr>
              <a:buSzPct val="75000"/>
              <a:buFont typeface="Wingdings" panose="05000000000000000000" pitchFamily="2" charset="2"/>
              <a:buNone/>
            </a:pPr>
            <a:r>
              <a:rPr lang="en-GB" altLang="en-US" sz="2800">
                <a:solidFill>
                  <a:srgbClr val="000000"/>
                </a:solidFill>
              </a:rPr>
              <a:t>Objectives describe:</a:t>
            </a:r>
          </a:p>
          <a:p>
            <a:pPr eaLnBrk="1" hangingPunct="1">
              <a:lnSpc>
                <a:spcPct val="85000"/>
              </a:lnSpc>
              <a:spcAft>
                <a:spcPts val="1000"/>
              </a:spcAft>
              <a:buClr>
                <a:srgbClr val="0066CC"/>
              </a:buClr>
              <a:buSzPct val="75000"/>
              <a:buFont typeface="Wingdings" panose="05000000000000000000" pitchFamily="2" charset="2"/>
              <a:buChar char="§"/>
            </a:pPr>
            <a:r>
              <a:rPr lang="en-GB" altLang="en-US" sz="2800">
                <a:solidFill>
                  <a:srgbClr val="000000"/>
                </a:solidFill>
              </a:rPr>
              <a:t>	How the group will go about doing or achieving the change.</a:t>
            </a:r>
          </a:p>
          <a:p>
            <a:pPr eaLnBrk="1" hangingPunct="1">
              <a:lnSpc>
                <a:spcPct val="85000"/>
              </a:lnSpc>
              <a:spcAft>
                <a:spcPts val="1000"/>
              </a:spcAft>
              <a:buClr>
                <a:srgbClr val="0066CC"/>
              </a:buClr>
              <a:buSzPct val="75000"/>
              <a:buFont typeface="Wingdings" panose="05000000000000000000" pitchFamily="2" charset="2"/>
              <a:buChar char="§"/>
            </a:pPr>
            <a:r>
              <a:rPr lang="en-GB" altLang="en-US" sz="2800">
                <a:solidFill>
                  <a:srgbClr val="000000"/>
                </a:solidFill>
              </a:rPr>
              <a:t>	What actions will the organisation take.</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D402A94-D760-F669-D624-77F74D4F7EF0}"/>
              </a:ext>
            </a:extLst>
          </p:cNvPr>
          <p:cNvSpPr>
            <a:spLocks noGrp="1" noChangeArrowheads="1"/>
          </p:cNvSpPr>
          <p:nvPr>
            <p:ph type="title"/>
          </p:nvPr>
        </p:nvSpPr>
        <p:spPr>
          <a:xfrm>
            <a:off x="358775" y="188913"/>
            <a:ext cx="8404225" cy="900112"/>
          </a:xfrm>
        </p:spPr>
        <p:txBody>
          <a:bodyPr anchor="ctr"/>
          <a:lstStyle/>
          <a:p>
            <a:pPr eaLnBrk="1" hangingPunct="1"/>
            <a:r>
              <a:rPr lang="en-GB" altLang="en-US" sz="3200">
                <a:solidFill>
                  <a:srgbClr val="000000"/>
                </a:solidFill>
              </a:rPr>
              <a:t>Objectives</a:t>
            </a:r>
          </a:p>
        </p:txBody>
      </p:sp>
      <p:sp>
        <p:nvSpPr>
          <p:cNvPr id="20484" name="Rectangle 3">
            <a:extLst>
              <a:ext uri="{FF2B5EF4-FFF2-40B4-BE49-F238E27FC236}">
                <a16:creationId xmlns:a16="http://schemas.microsoft.com/office/drawing/2014/main" id="{18A2C08A-E23D-753F-5638-6F1F1E9D3558}"/>
              </a:ext>
            </a:extLst>
          </p:cNvPr>
          <p:cNvSpPr>
            <a:spLocks noGrp="1" noChangeArrowheads="1"/>
          </p:cNvSpPr>
          <p:nvPr>
            <p:ph type="body" idx="1"/>
          </p:nvPr>
        </p:nvSpPr>
        <p:spPr>
          <a:xfrm>
            <a:off x="371475" y="1160463"/>
            <a:ext cx="6684963" cy="5246687"/>
          </a:xfrm>
        </p:spPr>
        <p:txBody>
          <a:bodyPr rtlCol="0">
            <a:normAutofit lnSpcReduction="10000"/>
          </a:bodyPr>
          <a:lstStyle/>
          <a:p>
            <a:pPr eaLnBrk="1" fontAlgn="auto" hangingPunct="1">
              <a:spcAft>
                <a:spcPts val="2500"/>
              </a:spcAft>
              <a:buFont typeface="Wingdings 3" charset="2"/>
              <a:buNone/>
              <a:tabLst>
                <a:tab pos="357188" algn="l"/>
              </a:tabLst>
              <a:defRPr/>
            </a:pPr>
            <a:r>
              <a:rPr lang="en-GB" altLang="en-US" sz="2600" i="1" dirty="0"/>
              <a:t>Definition – Describe the planned activities which help you achieve your aims. Objectives may change from time to time with current trends.</a:t>
            </a:r>
          </a:p>
          <a:p>
            <a:pPr eaLnBrk="1" fontAlgn="auto" hangingPunct="1">
              <a:spcAft>
                <a:spcPts val="2500"/>
              </a:spcAft>
              <a:buFont typeface="Wingdings 3" charset="2"/>
              <a:buNone/>
              <a:tabLst>
                <a:tab pos="357188" algn="l"/>
              </a:tabLst>
              <a:defRPr/>
            </a:pPr>
            <a:r>
              <a:rPr lang="en-GB" altLang="en-US" sz="2200" dirty="0"/>
              <a:t>This sentence states </a:t>
            </a:r>
            <a:r>
              <a:rPr lang="en-GB" altLang="en-US" sz="2200" u="sng" dirty="0"/>
              <a:t>how</a:t>
            </a:r>
            <a:r>
              <a:rPr lang="en-GB" altLang="en-US" sz="2200" dirty="0"/>
              <a:t> the group will do it….</a:t>
            </a:r>
          </a:p>
          <a:p>
            <a:pPr marL="342900" indent="-342900" eaLnBrk="1" fontAlgn="auto" hangingPunct="1">
              <a:spcAft>
                <a:spcPts val="2500"/>
              </a:spcAft>
              <a:buFont typeface="Arial" panose="020B0604020202020204" pitchFamily="34" charset="0"/>
              <a:buChar char="•"/>
              <a:tabLst>
                <a:tab pos="357188" algn="l"/>
              </a:tabLst>
              <a:defRPr/>
            </a:pPr>
            <a:r>
              <a:rPr lang="en-GB" altLang="en-US" sz="2400" dirty="0"/>
              <a:t>To run a drop-in centre with a play area.</a:t>
            </a:r>
          </a:p>
          <a:p>
            <a:pPr marL="342900" indent="-342900" eaLnBrk="1" fontAlgn="auto" hangingPunct="1">
              <a:spcAft>
                <a:spcPts val="2500"/>
              </a:spcAft>
              <a:buFont typeface="Arial" panose="020B0604020202020204" pitchFamily="34" charset="0"/>
              <a:buChar char="•"/>
              <a:tabLst>
                <a:tab pos="357188" algn="l"/>
              </a:tabLst>
              <a:defRPr/>
            </a:pPr>
            <a:r>
              <a:rPr lang="en-GB" altLang="en-US" sz="2400" dirty="0"/>
              <a:t>To provide workshops, information and advice on parenting skills.</a:t>
            </a:r>
          </a:p>
          <a:p>
            <a:pPr marL="342900" indent="-342900" eaLnBrk="1" fontAlgn="auto" hangingPunct="1">
              <a:spcAft>
                <a:spcPts val="2500"/>
              </a:spcAft>
              <a:buFont typeface="Arial" panose="020B0604020202020204" pitchFamily="34" charset="0"/>
              <a:buChar char="•"/>
              <a:tabLst>
                <a:tab pos="357188" algn="l"/>
              </a:tabLst>
              <a:defRPr/>
            </a:pPr>
            <a:r>
              <a:rPr lang="en-GB" altLang="en-US" sz="2400" dirty="0"/>
              <a:t>To organise outings for children and their parents</a:t>
            </a:r>
            <a:r>
              <a:rPr lang="en-GB" altLang="en-US" sz="2400" dirty="0">
                <a:solidFill>
                  <a:schemeClr val="bg2"/>
                </a:solidFill>
              </a:rPr>
              <a:t>.</a:t>
            </a:r>
          </a:p>
        </p:txBody>
      </p:sp>
      <p:sp>
        <p:nvSpPr>
          <p:cNvPr id="2" name="Slide Number Placeholder 5">
            <a:extLst>
              <a:ext uri="{FF2B5EF4-FFF2-40B4-BE49-F238E27FC236}">
                <a16:creationId xmlns:a16="http://schemas.microsoft.com/office/drawing/2014/main" id="{676A883B-35FF-80DC-7B80-0E1FBE28EFBC}"/>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Arial" panose="020B0604020202020204" pitchFamily="34" charset="0"/>
              </a:defRPr>
            </a:lvl1pPr>
            <a:lvl2pPr>
              <a:spcBef>
                <a:spcPts val="1000"/>
              </a:spcBef>
              <a:buClr>
                <a:schemeClr val="accent1"/>
              </a:buClr>
              <a:buSzPct val="80000"/>
              <a:buFont typeface="Wingdings 3" panose="05040102010807070707" pitchFamily="18" charset="2"/>
              <a:buChar char=""/>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9pPr>
          </a:lstStyle>
          <a:p>
            <a:pPr lvl="1">
              <a:spcBef>
                <a:spcPct val="0"/>
              </a:spcBef>
              <a:buClrTx/>
              <a:buSzTx/>
              <a:buFontTx/>
              <a:buNone/>
            </a:pPr>
            <a:fld id="{2F2875A6-BD0C-4395-A52A-C192FA4C15AD}" type="slidenum">
              <a:rPr lang="en-GB" altLang="en-US" sz="1400">
                <a:solidFill>
                  <a:schemeClr val="tx1"/>
                </a:solidFill>
              </a:rPr>
              <a:pPr lvl="1">
                <a:spcBef>
                  <a:spcPct val="0"/>
                </a:spcBef>
                <a:buClrTx/>
                <a:buSzTx/>
                <a:buFontTx/>
                <a:buNone/>
              </a:pPr>
              <a:t>5</a:t>
            </a:fld>
            <a:endParaRPr lang="en-GB" altLang="en-US" sz="1400">
              <a:solidFill>
                <a:schemeClr val="tx1"/>
              </a:solidFill>
              <a:latin typeface="Times New Roman" panose="02020603050405020304" pitchFamily="18"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89F303A1-A90F-876F-9BAA-A42AE8AEBD31}"/>
              </a:ext>
            </a:extLst>
          </p:cNvPr>
          <p:cNvSpPr>
            <a:spLocks noGrp="1"/>
          </p:cNvSpPr>
          <p:nvPr>
            <p:ph type="title"/>
          </p:nvPr>
        </p:nvSpPr>
        <p:spPr>
          <a:xfrm>
            <a:off x="609600" y="296863"/>
            <a:ext cx="6348413" cy="755650"/>
          </a:xfrm>
        </p:spPr>
        <p:txBody>
          <a:bodyPr/>
          <a:lstStyle/>
          <a:p>
            <a:pPr eaLnBrk="1" hangingPunct="1"/>
            <a:r>
              <a:rPr lang="en-GB" altLang="en-US">
                <a:solidFill>
                  <a:srgbClr val="000000"/>
                </a:solidFill>
              </a:rPr>
              <a:t>Climate of fundraising</a:t>
            </a:r>
          </a:p>
        </p:txBody>
      </p:sp>
      <p:sp>
        <p:nvSpPr>
          <p:cNvPr id="21507" name="Content Placeholder 2">
            <a:extLst>
              <a:ext uri="{FF2B5EF4-FFF2-40B4-BE49-F238E27FC236}">
                <a16:creationId xmlns:a16="http://schemas.microsoft.com/office/drawing/2014/main" id="{7676D581-C458-8CA7-4D20-DFED66E11CC8}"/>
              </a:ext>
            </a:extLst>
          </p:cNvPr>
          <p:cNvSpPr>
            <a:spLocks noGrp="1"/>
          </p:cNvSpPr>
          <p:nvPr>
            <p:ph sz="half" idx="1"/>
          </p:nvPr>
        </p:nvSpPr>
        <p:spPr>
          <a:xfrm>
            <a:off x="609600" y="1196975"/>
            <a:ext cx="3087688" cy="4845050"/>
          </a:xfrm>
        </p:spPr>
        <p:txBody>
          <a:bodyPr/>
          <a:lstStyle/>
          <a:p>
            <a:pPr marL="0" indent="0" eaLnBrk="1" hangingPunct="1">
              <a:buFont typeface="Wingdings" panose="05000000000000000000" pitchFamily="2" charset="2"/>
              <a:buNone/>
            </a:pPr>
            <a:r>
              <a:rPr lang="en-GB" altLang="en-US" sz="2400"/>
              <a:t>In order to survive  we need to be able to market our services to funders appropriately. It is also important for us to know what to be able to offer each funder according to their stage of development.</a:t>
            </a:r>
          </a:p>
        </p:txBody>
      </p:sp>
      <p:graphicFrame>
        <p:nvGraphicFramePr>
          <p:cNvPr id="21511" name="Content Placeholder 3">
            <a:extLst>
              <a:ext uri="{FF2B5EF4-FFF2-40B4-BE49-F238E27FC236}">
                <a16:creationId xmlns:a16="http://schemas.microsoft.com/office/drawing/2014/main" id="{8EF20600-E7AE-947D-204D-7EBFF48B1F99}"/>
              </a:ext>
            </a:extLst>
          </p:cNvPr>
          <p:cNvGraphicFramePr>
            <a:graphicFrameLocks noGrp="1"/>
          </p:cNvGraphicFramePr>
          <p:nvPr>
            <p:ph sz="half" idx="2"/>
          </p:nvPr>
        </p:nvGraphicFramePr>
        <p:xfrm>
          <a:off x="3868738" y="1196975"/>
          <a:ext cx="3943350" cy="55451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509" name="Slide Number Placeholder 4">
            <a:extLst>
              <a:ext uri="{FF2B5EF4-FFF2-40B4-BE49-F238E27FC236}">
                <a16:creationId xmlns:a16="http://schemas.microsoft.com/office/drawing/2014/main" id="{717A82ED-6CD4-0872-506A-09514BC16920}"/>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Arial" panose="020B0604020202020204" pitchFamily="34" charset="0"/>
              </a:defRPr>
            </a:lvl1pPr>
            <a:lvl2pPr>
              <a:spcBef>
                <a:spcPts val="1000"/>
              </a:spcBef>
              <a:buClr>
                <a:schemeClr val="accent1"/>
              </a:buClr>
              <a:buSzPct val="80000"/>
              <a:buFont typeface="Wingdings 3" panose="05040102010807070707" pitchFamily="18" charset="2"/>
              <a:buChar char=""/>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9pPr>
          </a:lstStyle>
          <a:p>
            <a:pPr lvl="1">
              <a:spcBef>
                <a:spcPct val="0"/>
              </a:spcBef>
              <a:buClrTx/>
              <a:buSzTx/>
              <a:buFontTx/>
              <a:buNone/>
            </a:pPr>
            <a:fld id="{242D7F62-DC39-4721-A131-3124FF3405B6}" type="slidenum">
              <a:rPr lang="en-GB" altLang="en-US" sz="1400">
                <a:solidFill>
                  <a:schemeClr val="tx1"/>
                </a:solidFill>
              </a:rPr>
              <a:pPr lvl="1">
                <a:spcBef>
                  <a:spcPct val="0"/>
                </a:spcBef>
                <a:buClrTx/>
                <a:buSzTx/>
                <a:buFontTx/>
                <a:buNone/>
              </a:pPr>
              <a:t>6</a:t>
            </a:fld>
            <a:endParaRPr lang="en-GB" altLang="en-US" sz="1400">
              <a:solidFill>
                <a:schemeClr val="tx1"/>
              </a:solidFill>
              <a:latin typeface="Times New Roman" panose="02020603050405020304" pitchFamily="18" charset="0"/>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550" name="Rectangle 22549">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30" name="Title 4">
            <a:extLst>
              <a:ext uri="{FF2B5EF4-FFF2-40B4-BE49-F238E27FC236}">
                <a16:creationId xmlns:a16="http://schemas.microsoft.com/office/drawing/2014/main" id="{4F36432A-9775-44D6-EBA3-28C2ADBFA2B7}"/>
              </a:ext>
            </a:extLst>
          </p:cNvPr>
          <p:cNvSpPr>
            <a:spLocks noGrp="1"/>
          </p:cNvSpPr>
          <p:nvPr>
            <p:ph type="title"/>
          </p:nvPr>
        </p:nvSpPr>
        <p:spPr>
          <a:xfrm>
            <a:off x="489360" y="1382486"/>
            <a:ext cx="2660686" cy="4093028"/>
          </a:xfrm>
        </p:spPr>
        <p:txBody>
          <a:bodyPr anchor="ctr">
            <a:normAutofit/>
          </a:bodyPr>
          <a:lstStyle/>
          <a:p>
            <a:pPr eaLnBrk="1" hangingPunct="1"/>
            <a:r>
              <a:rPr lang="en-GB" altLang="en-US" sz="3800"/>
              <a:t>Jargon Busting Pitstop!</a:t>
            </a:r>
          </a:p>
        </p:txBody>
      </p:sp>
      <p:grpSp>
        <p:nvGrpSpPr>
          <p:cNvPr id="22552" name="Group 22551">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96950" y="-8467"/>
            <a:ext cx="3575050" cy="6866467"/>
            <a:chOff x="7425267" y="-8467"/>
            <a:chExt cx="4766733" cy="6866467"/>
          </a:xfrm>
        </p:grpSpPr>
        <p:cxnSp>
          <p:nvCxnSpPr>
            <p:cNvPr id="22541" name="Straight Connector 22540">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2553" name="Straight Connector 2255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2543"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544"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545" name="Isosceles Triangle 22544">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546"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547"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548"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549" name="Isosceles Triangle 22548">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2551" name="Rectangle 22550">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3289" y="0"/>
            <a:ext cx="466071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32" name="Slide Number Placeholder 3">
            <a:extLst>
              <a:ext uri="{FF2B5EF4-FFF2-40B4-BE49-F238E27FC236}">
                <a16:creationId xmlns:a16="http://schemas.microsoft.com/office/drawing/2014/main" id="{1E086169-4376-9C05-5685-059E2736CFB0}"/>
              </a:ext>
            </a:extLst>
          </p:cNvPr>
          <p:cNvSpPr>
            <a:spLocks noGrp="1"/>
          </p:cNvSpPr>
          <p:nvPr>
            <p:ph type="sldNum" sz="quarter" idx="12"/>
          </p:nvPr>
        </p:nvSpPr>
        <p:spPr bwMode="auto">
          <a:xfrm>
            <a:off x="7896817" y="6041362"/>
            <a:ext cx="512504" cy="36512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Arial" panose="020B0604020202020204" pitchFamily="34" charset="0"/>
              </a:defRPr>
            </a:lvl1pPr>
            <a:lvl2pPr>
              <a:spcBef>
                <a:spcPts val="1000"/>
              </a:spcBef>
              <a:buClr>
                <a:schemeClr val="accent1"/>
              </a:buClr>
              <a:buSzPct val="80000"/>
              <a:buFont typeface="Wingdings 3" panose="05040102010807070707" pitchFamily="18" charset="2"/>
              <a:buChar char=""/>
              <a:defRPr sz="1600">
                <a:solidFill>
                  <a:srgbClr val="404040"/>
                </a:solidFill>
                <a:latin typeface="Arial" panose="020B0604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Arial" panose="020B0604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Arial" panose="020B0604020202020204" pitchFamily="34" charset="0"/>
              </a:defRPr>
            </a:lvl9pPr>
          </a:lstStyle>
          <a:p>
            <a:pPr lvl="1">
              <a:spcBef>
                <a:spcPct val="0"/>
              </a:spcBef>
              <a:spcAft>
                <a:spcPts val="600"/>
              </a:spcAft>
              <a:buClrTx/>
              <a:buSzTx/>
              <a:buFontTx/>
              <a:buNone/>
            </a:pPr>
            <a:fld id="{FC36AACB-E519-4EEA-8AB9-D0B3D5E596B0}" type="slidenum">
              <a:rPr lang="en-GB" altLang="en-US">
                <a:solidFill>
                  <a:srgbClr val="FFFFFF"/>
                </a:solidFill>
              </a:rPr>
              <a:pPr lvl="1">
                <a:spcBef>
                  <a:spcPct val="0"/>
                </a:spcBef>
                <a:spcAft>
                  <a:spcPts val="600"/>
                </a:spcAft>
                <a:buClrTx/>
                <a:buSzTx/>
                <a:buFontTx/>
                <a:buNone/>
              </a:pPr>
              <a:t>7</a:t>
            </a:fld>
            <a:endParaRPr lang="en-GB" altLang="en-US">
              <a:solidFill>
                <a:srgbClr val="FFFFFF"/>
              </a:solidFill>
              <a:latin typeface="Times New Roman" panose="02020603050405020304" pitchFamily="18" charset="0"/>
            </a:endParaRPr>
          </a:p>
        </p:txBody>
      </p:sp>
      <p:graphicFrame>
        <p:nvGraphicFramePr>
          <p:cNvPr id="22554" name="Content Placeholder 5">
            <a:extLst>
              <a:ext uri="{FF2B5EF4-FFF2-40B4-BE49-F238E27FC236}">
                <a16:creationId xmlns:a16="http://schemas.microsoft.com/office/drawing/2014/main" id="{CE3CC7E8-E8C6-044B-03F9-5DC98E93094B}"/>
              </a:ext>
            </a:extLst>
          </p:cNvPr>
          <p:cNvGraphicFramePr>
            <a:graphicFrameLocks noGrp="1"/>
          </p:cNvGraphicFramePr>
          <p:nvPr>
            <p:ph idx="1"/>
            <p:extLst>
              <p:ext uri="{D42A27DB-BD31-4B8C-83A1-F6EECF244321}">
                <p14:modId xmlns:p14="http://schemas.microsoft.com/office/powerpoint/2010/main" val="1704384104"/>
              </p:ext>
            </p:extLst>
          </p:nvPr>
        </p:nvGraphicFramePr>
        <p:xfrm>
          <a:off x="3687414" y="944563"/>
          <a:ext cx="4971603"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5247776F-43F8-FFB9-E02A-9976F4F5713D}"/>
              </a:ext>
            </a:extLst>
          </p:cNvPr>
          <p:cNvSpPr>
            <a:spLocks noGrp="1" noChangeArrowheads="1"/>
          </p:cNvSpPr>
          <p:nvPr>
            <p:ph type="title"/>
          </p:nvPr>
        </p:nvSpPr>
        <p:spPr>
          <a:xfrm>
            <a:off x="371475" y="188913"/>
            <a:ext cx="6586538" cy="792162"/>
          </a:xfrm>
        </p:spPr>
        <p:txBody>
          <a:bodyPr/>
          <a:lstStyle/>
          <a:p>
            <a:pPr eaLnBrk="1" hangingPunct="1"/>
            <a:r>
              <a:rPr lang="en-GB" altLang="en-US">
                <a:solidFill>
                  <a:srgbClr val="000000"/>
                </a:solidFill>
              </a:rPr>
              <a:t>Beneficiary outcomes</a:t>
            </a:r>
            <a:endParaRPr lang="en-US" altLang="en-US">
              <a:solidFill>
                <a:srgbClr val="000000"/>
              </a:solidFill>
            </a:endParaRPr>
          </a:p>
        </p:txBody>
      </p:sp>
      <p:sp>
        <p:nvSpPr>
          <p:cNvPr id="23555" name="Rectangle 3">
            <a:extLst>
              <a:ext uri="{FF2B5EF4-FFF2-40B4-BE49-F238E27FC236}">
                <a16:creationId xmlns:a16="http://schemas.microsoft.com/office/drawing/2014/main" id="{C430D50A-6DB2-73DE-17F2-4250EEB843B7}"/>
              </a:ext>
            </a:extLst>
          </p:cNvPr>
          <p:cNvSpPr>
            <a:spLocks noGrp="1" noChangeArrowheads="1"/>
          </p:cNvSpPr>
          <p:nvPr>
            <p:ph type="body" idx="1"/>
          </p:nvPr>
        </p:nvSpPr>
        <p:spPr>
          <a:xfrm>
            <a:off x="371475" y="1376363"/>
            <a:ext cx="4111625" cy="1008062"/>
          </a:xfrm>
        </p:spPr>
        <p:txBody>
          <a:bodyPr/>
          <a:lstStyle/>
          <a:p>
            <a:pPr eaLnBrk="1" hangingPunct="1"/>
            <a:r>
              <a:rPr lang="en-GB" altLang="en-US" sz="2800"/>
              <a:t>Changes for the individual person using the service.</a:t>
            </a:r>
          </a:p>
          <a:p>
            <a:pPr eaLnBrk="1" hangingPunct="1"/>
            <a:r>
              <a:rPr lang="en-GB" altLang="en-US" sz="2800"/>
              <a:t>Changes for the family around them.</a:t>
            </a:r>
          </a:p>
          <a:p>
            <a:pPr eaLnBrk="1" hangingPunct="1"/>
            <a:r>
              <a:rPr lang="en-GB" altLang="en-US" sz="2800"/>
              <a:t>Changes for the wider. community/society at large</a:t>
            </a:r>
            <a:r>
              <a:rPr lang="en-GB" altLang="en-US" sz="2800">
                <a:solidFill>
                  <a:schemeClr val="bg2"/>
                </a:solidFill>
              </a:rPr>
              <a:t>.</a:t>
            </a:r>
            <a:endParaRPr lang="en-US" altLang="en-US" sz="2800">
              <a:solidFill>
                <a:schemeClr val="bg2"/>
              </a:solidFill>
            </a:endParaRPr>
          </a:p>
        </p:txBody>
      </p:sp>
      <p:pic>
        <p:nvPicPr>
          <p:cNvPr id="23556" name="Picture 4" descr="MPj04331600000[1]">
            <a:extLst>
              <a:ext uri="{FF2B5EF4-FFF2-40B4-BE49-F238E27FC236}">
                <a16:creationId xmlns:a16="http://schemas.microsoft.com/office/drawing/2014/main" id="{E3AE5036-7EE2-B8B0-6D48-514F85B6618A}"/>
              </a:ext>
            </a:extLst>
          </p:cNvPr>
          <p:cNvPicPr>
            <a:picLocks noGrp="1" noChangeAspect="1" noChangeArrowheads="1"/>
          </p:cNvPicPr>
          <p:nvPr>
            <p:ph type="clipArt" sz="half" idx="4294967295"/>
          </p:nvPr>
        </p:nvPicPr>
        <p:blipFill>
          <a:blip r:embed="rId2">
            <a:extLst>
              <a:ext uri="{28A0092B-C50C-407E-A947-70E740481C1C}">
                <a14:useLocalDpi xmlns:a14="http://schemas.microsoft.com/office/drawing/2010/main" val="0"/>
              </a:ext>
            </a:extLst>
          </a:blip>
          <a:srcRect/>
          <a:stretch>
            <a:fillRect/>
          </a:stretch>
        </p:blipFill>
        <p:spPr>
          <a:xfrm>
            <a:off x="4467225" y="3716338"/>
            <a:ext cx="2697163" cy="2197100"/>
          </a:xfrm>
        </p:spPr>
      </p:pic>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23A13BC8-7848-EA00-9F00-7922A541FD51}"/>
              </a:ext>
            </a:extLst>
          </p:cNvPr>
          <p:cNvSpPr>
            <a:spLocks noGrp="1" noChangeArrowheads="1"/>
          </p:cNvSpPr>
          <p:nvPr>
            <p:ph type="title"/>
          </p:nvPr>
        </p:nvSpPr>
        <p:spPr>
          <a:xfrm>
            <a:off x="609600" y="225425"/>
            <a:ext cx="6348413" cy="755650"/>
          </a:xfrm>
        </p:spPr>
        <p:txBody>
          <a:bodyPr/>
          <a:lstStyle/>
          <a:p>
            <a:pPr eaLnBrk="1" hangingPunct="1"/>
            <a:r>
              <a:rPr lang="en-GB" altLang="en-US" sz="3200">
                <a:solidFill>
                  <a:srgbClr val="000000"/>
                </a:solidFill>
              </a:rPr>
              <a:t>Summary……of outcomes</a:t>
            </a:r>
            <a:endParaRPr lang="en-US" altLang="en-US" sz="3200">
              <a:solidFill>
                <a:srgbClr val="000000"/>
              </a:solidFill>
            </a:endParaRPr>
          </a:p>
        </p:txBody>
      </p:sp>
      <p:sp>
        <p:nvSpPr>
          <p:cNvPr id="24579" name="Rectangle 3">
            <a:extLst>
              <a:ext uri="{FF2B5EF4-FFF2-40B4-BE49-F238E27FC236}">
                <a16:creationId xmlns:a16="http://schemas.microsoft.com/office/drawing/2014/main" id="{8E00C1C0-DB5F-BE77-6860-8F1AB31D3D9E}"/>
              </a:ext>
            </a:extLst>
          </p:cNvPr>
          <p:cNvSpPr>
            <a:spLocks noGrp="1" noChangeArrowheads="1"/>
          </p:cNvSpPr>
          <p:nvPr>
            <p:ph type="body" idx="1"/>
          </p:nvPr>
        </p:nvSpPr>
        <p:spPr>
          <a:xfrm>
            <a:off x="609600" y="1233488"/>
            <a:ext cx="6854825" cy="5291137"/>
          </a:xfrm>
        </p:spPr>
        <p:txBody>
          <a:bodyPr/>
          <a:lstStyle/>
          <a:p>
            <a:pPr eaLnBrk="1" hangingPunct="1"/>
            <a:r>
              <a:rPr lang="en-GB" altLang="en-US" sz="2800"/>
              <a:t>Subjective measure of change</a:t>
            </a:r>
          </a:p>
          <a:p>
            <a:pPr eaLnBrk="1" hangingPunct="1"/>
            <a:r>
              <a:rPr lang="en-GB" altLang="en-US" sz="2800"/>
              <a:t>Can include:</a:t>
            </a:r>
          </a:p>
          <a:p>
            <a:pPr eaLnBrk="1" hangingPunct="1">
              <a:buFont typeface="Wingdings" panose="05000000000000000000" pitchFamily="2" charset="2"/>
              <a:buNone/>
            </a:pPr>
            <a:r>
              <a:rPr lang="en-GB" altLang="en-US" sz="2800"/>
              <a:t>Feelings</a:t>
            </a:r>
          </a:p>
          <a:p>
            <a:pPr eaLnBrk="1" hangingPunct="1">
              <a:buFont typeface="Wingdings" panose="05000000000000000000" pitchFamily="2" charset="2"/>
              <a:buNone/>
            </a:pPr>
            <a:r>
              <a:rPr lang="en-GB" altLang="en-US" sz="2800"/>
              <a:t>Emotions – self confidence / self esteem</a:t>
            </a:r>
          </a:p>
          <a:p>
            <a:pPr eaLnBrk="1" hangingPunct="1">
              <a:buFont typeface="Wingdings" panose="05000000000000000000" pitchFamily="2" charset="2"/>
              <a:buNone/>
            </a:pPr>
            <a:r>
              <a:rPr lang="en-GB" altLang="en-US" sz="2800"/>
              <a:t>Attitude</a:t>
            </a:r>
          </a:p>
          <a:p>
            <a:pPr eaLnBrk="1" hangingPunct="1">
              <a:buFont typeface="Wingdings" panose="05000000000000000000" pitchFamily="2" charset="2"/>
              <a:buNone/>
            </a:pPr>
            <a:r>
              <a:rPr lang="en-GB" altLang="en-US" sz="2800"/>
              <a:t>Behaviour</a:t>
            </a:r>
          </a:p>
          <a:p>
            <a:pPr eaLnBrk="1" hangingPunct="1">
              <a:buFont typeface="Wingdings" panose="05000000000000000000" pitchFamily="2" charset="2"/>
              <a:buNone/>
            </a:pPr>
            <a:r>
              <a:rPr lang="en-GB" altLang="en-US" sz="2800"/>
              <a:t>Skills development or accreditation/award</a:t>
            </a:r>
            <a:endParaRPr lang="en-US" altLang="en-US" sz="2800"/>
          </a:p>
        </p:txBody>
      </p:sp>
    </p:spTree>
  </p:cSld>
  <p:clrMapOvr>
    <a:masterClrMapping/>
  </p:clrMapOvr>
  <p:transition spd="slow"/>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1188</TotalTime>
  <Words>1080</Words>
  <Application>Microsoft Office PowerPoint</Application>
  <PresentationFormat>On-screen Show (4:3)</PresentationFormat>
  <Paragraphs>196</Paragraphs>
  <Slides>22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Times New Roman</vt:lpstr>
      <vt:lpstr>Wingdings</vt:lpstr>
      <vt:lpstr>Wingdings 3</vt:lpstr>
      <vt:lpstr>Facet</vt:lpstr>
      <vt:lpstr>Measuring, Monitoring &amp; Evaluating Your Service for Irish In Britain</vt:lpstr>
      <vt:lpstr>Introduction </vt:lpstr>
      <vt:lpstr>How to Express Aims…..</vt:lpstr>
      <vt:lpstr>How to Express Objectives</vt:lpstr>
      <vt:lpstr>Objectives</vt:lpstr>
      <vt:lpstr>Climate of fundraising</vt:lpstr>
      <vt:lpstr>Jargon Busting Pitstop!</vt:lpstr>
      <vt:lpstr>Beneficiary outcomes</vt:lpstr>
      <vt:lpstr>Summary……of outcomes</vt:lpstr>
      <vt:lpstr>What are your outcomes?</vt:lpstr>
      <vt:lpstr>Monitoring &amp; Evaluation </vt:lpstr>
      <vt:lpstr>Baseline Data</vt:lpstr>
      <vt:lpstr>A word about data protection</vt:lpstr>
      <vt:lpstr>Methods of Measuring Services</vt:lpstr>
      <vt:lpstr>How do you decide which method ?</vt:lpstr>
      <vt:lpstr>Forms and Registers </vt:lpstr>
      <vt:lpstr>Questionnaires </vt:lpstr>
      <vt:lpstr>PowerPoint Presentation</vt:lpstr>
      <vt:lpstr>The Outcome Star </vt:lpstr>
      <vt:lpstr>Evaluation</vt:lpstr>
      <vt:lpstr>Next Steps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bcconsultancyservice</dc:creator>
  <cp:lastModifiedBy>Diane W</cp:lastModifiedBy>
  <cp:revision>65</cp:revision>
  <cp:lastPrinted>2018-05-15T17:48:23Z</cp:lastPrinted>
  <dcterms:created xsi:type="dcterms:W3CDTF">1601-01-01T00:00:00Z</dcterms:created>
  <dcterms:modified xsi:type="dcterms:W3CDTF">2025-11-27T13:49:06Z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2</vt:i4>
  </property>
  <property fmtid="{D5CDD505-2E9C-101B-9397-08002B2CF9AE}" pid="3" name="LCID">
    <vt:i4>1033</vt:i4>
  </property>
</Properties>
</file>