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8"/>
  </p:notesMasterIdLst>
  <p:handoutMasterIdLst>
    <p:handoutMasterId r:id="rId29"/>
  </p:handoutMasterIdLst>
  <p:sldIdLst>
    <p:sldId id="332" r:id="rId2"/>
    <p:sldId id="265" r:id="rId3"/>
    <p:sldId id="274" r:id="rId4"/>
    <p:sldId id="337" r:id="rId5"/>
    <p:sldId id="329" r:id="rId6"/>
    <p:sldId id="333" r:id="rId7"/>
    <p:sldId id="277" r:id="rId8"/>
    <p:sldId id="295" r:id="rId9"/>
    <p:sldId id="315" r:id="rId10"/>
    <p:sldId id="347" r:id="rId11"/>
    <p:sldId id="328" r:id="rId12"/>
    <p:sldId id="338" r:id="rId13"/>
    <p:sldId id="345" r:id="rId14"/>
    <p:sldId id="349" r:id="rId15"/>
    <p:sldId id="350" r:id="rId16"/>
    <p:sldId id="352" r:id="rId17"/>
    <p:sldId id="286" r:id="rId18"/>
    <p:sldId id="344" r:id="rId19"/>
    <p:sldId id="321" r:id="rId20"/>
    <p:sldId id="320" r:id="rId21"/>
    <p:sldId id="353" r:id="rId22"/>
    <p:sldId id="351" r:id="rId23"/>
    <p:sldId id="282" r:id="rId24"/>
    <p:sldId id="343" r:id="rId25"/>
    <p:sldId id="336" r:id="rId26"/>
    <p:sldId id="288" r:id="rId27"/>
  </p:sldIdLst>
  <p:sldSz cx="9144000" cy="6858000" type="screen4x3"/>
  <p:notesSz cx="6889750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70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pos="2880">
          <p15:clr>
            <a:srgbClr val="A4A3A4"/>
          </p15:clr>
        </p15:guide>
        <p15:guide id="5" pos="5534">
          <p15:clr>
            <a:srgbClr val="A4A3A4"/>
          </p15:clr>
        </p15:guide>
        <p15:guide id="6" pos="3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5F5F5F"/>
    <a:srgbClr val="808080"/>
    <a:srgbClr val="B2B2B2"/>
    <a:srgbClr val="0066CC"/>
    <a:srgbClr val="FFFF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81" autoAdjust="0"/>
  </p:normalViewPr>
  <p:slideViewPr>
    <p:cSldViewPr>
      <p:cViewPr varScale="1">
        <p:scale>
          <a:sx n="96" d="100"/>
          <a:sy n="96" d="100"/>
        </p:scale>
        <p:origin x="2034" y="474"/>
      </p:cViewPr>
      <p:guideLst>
        <p:guide orient="horz" pos="2160"/>
        <p:guide orient="horz" pos="3770"/>
        <p:guide orient="horz" pos="2840"/>
        <p:guide pos="2880"/>
        <p:guide pos="5534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CAC9B-243E-47AB-9BDF-C125BEEA889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13F0B6-63E3-4E0D-85BA-4534789CF4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of organisation</a:t>
          </a:r>
          <a:endParaRPr lang="en-US" dirty="0"/>
        </a:p>
      </dgm:t>
    </dgm:pt>
    <dgm:pt modelId="{45D03D35-ECF3-47E0-A705-109CE8D57A31}" type="parTrans" cxnId="{098D38F5-204D-4F5A-97F7-C17CCD39F3F7}">
      <dgm:prSet/>
      <dgm:spPr/>
      <dgm:t>
        <a:bodyPr/>
        <a:lstStyle/>
        <a:p>
          <a:endParaRPr lang="en-US"/>
        </a:p>
      </dgm:t>
    </dgm:pt>
    <dgm:pt modelId="{69B016BE-4DB9-4A2E-95C9-B750EEBC4A97}" type="sibTrans" cxnId="{098D38F5-204D-4F5A-97F7-C17CCD39F3F7}">
      <dgm:prSet/>
      <dgm:spPr/>
      <dgm:t>
        <a:bodyPr/>
        <a:lstStyle/>
        <a:p>
          <a:endParaRPr lang="en-US"/>
        </a:p>
      </dgm:t>
    </dgm:pt>
    <dgm:pt modelId="{64B06F44-09EF-4CBB-A8A0-C3CB30855F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a worker</a:t>
          </a:r>
          <a:endParaRPr lang="en-US" dirty="0"/>
        </a:p>
      </dgm:t>
    </dgm:pt>
    <dgm:pt modelId="{5AF75C70-FEEB-4C5C-ACE3-54DF388CF933}" type="parTrans" cxnId="{ECD6484B-3929-4B54-B9D0-B95AD249244C}">
      <dgm:prSet/>
      <dgm:spPr/>
      <dgm:t>
        <a:bodyPr/>
        <a:lstStyle/>
        <a:p>
          <a:endParaRPr lang="en-US"/>
        </a:p>
      </dgm:t>
    </dgm:pt>
    <dgm:pt modelId="{CAABFB36-F6FD-403C-B238-1F456C26B3E4}" type="sibTrans" cxnId="{ECD6484B-3929-4B54-B9D0-B95AD249244C}">
      <dgm:prSet/>
      <dgm:spPr/>
      <dgm:t>
        <a:bodyPr/>
        <a:lstStyle/>
        <a:p>
          <a:endParaRPr lang="en-US"/>
        </a:p>
      </dgm:t>
    </dgm:pt>
    <dgm:pt modelId="{94A0B729-376A-44E6-88BF-8660C158B1A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a project</a:t>
          </a:r>
          <a:endParaRPr lang="en-US" dirty="0"/>
        </a:p>
      </dgm:t>
    </dgm:pt>
    <dgm:pt modelId="{26417D47-E45A-4B3A-BC2D-118E18C91803}" type="parTrans" cxnId="{D39A744B-0A06-498F-9982-3DCA81C6D5AF}">
      <dgm:prSet/>
      <dgm:spPr/>
      <dgm:t>
        <a:bodyPr/>
        <a:lstStyle/>
        <a:p>
          <a:endParaRPr lang="en-US"/>
        </a:p>
      </dgm:t>
    </dgm:pt>
    <dgm:pt modelId="{1AE95947-703E-4519-8BDA-7088071AD6A0}" type="sibTrans" cxnId="{D39A744B-0A06-498F-9982-3DCA81C6D5AF}">
      <dgm:prSet/>
      <dgm:spPr/>
      <dgm:t>
        <a:bodyPr/>
        <a:lstStyle/>
        <a:p>
          <a:endParaRPr lang="en-US"/>
        </a:p>
      </dgm:t>
    </dgm:pt>
    <dgm:pt modelId="{C11F45C3-3587-43C6-9774-E05C339B620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particular parts of services</a:t>
          </a:r>
          <a:endParaRPr lang="en-US" dirty="0"/>
        </a:p>
      </dgm:t>
    </dgm:pt>
    <dgm:pt modelId="{F5EA152C-BD48-4CC0-8652-55652E4FCB11}" type="parTrans" cxnId="{57AAE5D7-EDB8-4016-9871-8D52081F8433}">
      <dgm:prSet/>
      <dgm:spPr/>
      <dgm:t>
        <a:bodyPr/>
        <a:lstStyle/>
        <a:p>
          <a:endParaRPr lang="en-US"/>
        </a:p>
      </dgm:t>
    </dgm:pt>
    <dgm:pt modelId="{1F4E34FB-0FEB-418F-98BF-38C493894C59}" type="sibTrans" cxnId="{57AAE5D7-EDB8-4016-9871-8D52081F8433}">
      <dgm:prSet/>
      <dgm:spPr/>
      <dgm:t>
        <a:bodyPr/>
        <a:lstStyle/>
        <a:p>
          <a:endParaRPr lang="en-US"/>
        </a:p>
      </dgm:t>
    </dgm:pt>
    <dgm:pt modelId="{5FED6838-C0FA-4CFE-AA5D-DB4F0B54CF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individual service users.</a:t>
          </a:r>
          <a:endParaRPr lang="en-US" dirty="0"/>
        </a:p>
      </dgm:t>
    </dgm:pt>
    <dgm:pt modelId="{70CB4DDB-657E-4C25-AC90-B02907B5F679}" type="parTrans" cxnId="{B8896538-FB2C-4225-8E0F-9051AB33CA5E}">
      <dgm:prSet/>
      <dgm:spPr/>
      <dgm:t>
        <a:bodyPr/>
        <a:lstStyle/>
        <a:p>
          <a:endParaRPr lang="en-US"/>
        </a:p>
      </dgm:t>
    </dgm:pt>
    <dgm:pt modelId="{A6F9CA14-CEDF-4E10-926B-969DF8E3C003}" type="sibTrans" cxnId="{B8896538-FB2C-4225-8E0F-9051AB33CA5E}">
      <dgm:prSet/>
      <dgm:spPr/>
      <dgm:t>
        <a:bodyPr/>
        <a:lstStyle/>
        <a:p>
          <a:endParaRPr lang="en-US"/>
        </a:p>
      </dgm:t>
    </dgm:pt>
    <dgm:pt modelId="{D95AA64E-38D4-4DCE-86CF-E835666CDD1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Funding Changes for the community</a:t>
          </a:r>
          <a:endParaRPr lang="en-US" dirty="0"/>
        </a:p>
      </dgm:t>
    </dgm:pt>
    <dgm:pt modelId="{9409CF96-9C55-4AB5-9CF0-3E93AD1157BC}" type="parTrans" cxnId="{19128015-317F-4D24-8877-78A9D112BEBA}">
      <dgm:prSet/>
      <dgm:spPr/>
      <dgm:t>
        <a:bodyPr/>
        <a:lstStyle/>
        <a:p>
          <a:endParaRPr lang="en-US"/>
        </a:p>
      </dgm:t>
    </dgm:pt>
    <dgm:pt modelId="{96E06EDE-EDB5-4527-B55D-35C1228FB0F5}" type="sibTrans" cxnId="{19128015-317F-4D24-8877-78A9D112BEBA}">
      <dgm:prSet/>
      <dgm:spPr/>
      <dgm:t>
        <a:bodyPr/>
        <a:lstStyle/>
        <a:p>
          <a:endParaRPr lang="en-US"/>
        </a:p>
      </dgm:t>
    </dgm:pt>
    <dgm:pt modelId="{3164F595-3C8C-4725-B28B-5B39A6081D25}" type="pres">
      <dgm:prSet presAssocID="{16ACAC9B-243E-47AB-9BDF-C125BEEA889F}" presName="root" presStyleCnt="0">
        <dgm:presLayoutVars>
          <dgm:dir/>
          <dgm:resizeHandles val="exact"/>
        </dgm:presLayoutVars>
      </dgm:prSet>
      <dgm:spPr/>
    </dgm:pt>
    <dgm:pt modelId="{8B09026C-A110-4FC0-8F59-080DC3DCC783}" type="pres">
      <dgm:prSet presAssocID="{E813F0B6-63E3-4E0D-85BA-4534789CF4D2}" presName="compNode" presStyleCnt="0"/>
      <dgm:spPr/>
    </dgm:pt>
    <dgm:pt modelId="{421420DD-73CB-4F00-97F3-0A4FC76E6CA6}" type="pres">
      <dgm:prSet presAssocID="{E813F0B6-63E3-4E0D-85BA-4534789CF4D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g"/>
        </a:ext>
      </dgm:extLst>
    </dgm:pt>
    <dgm:pt modelId="{4B090502-AC72-4240-B8BB-79E1E4B23933}" type="pres">
      <dgm:prSet presAssocID="{E813F0B6-63E3-4E0D-85BA-4534789CF4D2}" presName="spaceRect" presStyleCnt="0"/>
      <dgm:spPr/>
    </dgm:pt>
    <dgm:pt modelId="{78BE462D-2EB5-4C51-9CB5-A8E762702581}" type="pres">
      <dgm:prSet presAssocID="{E813F0B6-63E3-4E0D-85BA-4534789CF4D2}" presName="textRect" presStyleLbl="revTx" presStyleIdx="0" presStyleCnt="6">
        <dgm:presLayoutVars>
          <dgm:chMax val="1"/>
          <dgm:chPref val="1"/>
        </dgm:presLayoutVars>
      </dgm:prSet>
      <dgm:spPr/>
    </dgm:pt>
    <dgm:pt modelId="{4B379613-13D3-448B-9247-780CF0D22ABD}" type="pres">
      <dgm:prSet presAssocID="{69B016BE-4DB9-4A2E-95C9-B750EEBC4A97}" presName="sibTrans" presStyleCnt="0"/>
      <dgm:spPr/>
    </dgm:pt>
    <dgm:pt modelId="{F14A4E59-368E-4986-AE02-ECCC7DF7C318}" type="pres">
      <dgm:prSet presAssocID="{64B06F44-09EF-4CBB-A8A0-C3CB30855F50}" presName="compNode" presStyleCnt="0"/>
      <dgm:spPr/>
    </dgm:pt>
    <dgm:pt modelId="{6B6DFF23-ABE7-4AA9-B406-D4843B8CBFF7}" type="pres">
      <dgm:prSet presAssocID="{64B06F44-09EF-4CBB-A8A0-C3CB30855F5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229D10AF-5FC6-4F50-8A21-5B010CDBCF9A}" type="pres">
      <dgm:prSet presAssocID="{64B06F44-09EF-4CBB-A8A0-C3CB30855F50}" presName="spaceRect" presStyleCnt="0"/>
      <dgm:spPr/>
    </dgm:pt>
    <dgm:pt modelId="{51215E75-58FD-44BB-9D1D-748D45B7F8D1}" type="pres">
      <dgm:prSet presAssocID="{64B06F44-09EF-4CBB-A8A0-C3CB30855F50}" presName="textRect" presStyleLbl="revTx" presStyleIdx="1" presStyleCnt="6">
        <dgm:presLayoutVars>
          <dgm:chMax val="1"/>
          <dgm:chPref val="1"/>
        </dgm:presLayoutVars>
      </dgm:prSet>
      <dgm:spPr/>
    </dgm:pt>
    <dgm:pt modelId="{5B6EA36A-6650-41BB-9082-31BB714AA581}" type="pres">
      <dgm:prSet presAssocID="{CAABFB36-F6FD-403C-B238-1F456C26B3E4}" presName="sibTrans" presStyleCnt="0"/>
      <dgm:spPr/>
    </dgm:pt>
    <dgm:pt modelId="{D8A3064E-2469-412A-87B7-987D6A532EA4}" type="pres">
      <dgm:prSet presAssocID="{94A0B729-376A-44E6-88BF-8660C158B1A6}" presName="compNode" presStyleCnt="0"/>
      <dgm:spPr/>
    </dgm:pt>
    <dgm:pt modelId="{C4D17CDB-BD12-4C51-A4E3-03B47354980C}" type="pres">
      <dgm:prSet presAssocID="{94A0B729-376A-44E6-88BF-8660C158B1A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 Team Project"/>
        </a:ext>
      </dgm:extLst>
    </dgm:pt>
    <dgm:pt modelId="{6EA30F33-11C8-46C4-8055-D230472F65AB}" type="pres">
      <dgm:prSet presAssocID="{94A0B729-376A-44E6-88BF-8660C158B1A6}" presName="spaceRect" presStyleCnt="0"/>
      <dgm:spPr/>
    </dgm:pt>
    <dgm:pt modelId="{A03482D3-DE75-4F30-B925-DC8C92A09874}" type="pres">
      <dgm:prSet presAssocID="{94A0B729-376A-44E6-88BF-8660C158B1A6}" presName="textRect" presStyleLbl="revTx" presStyleIdx="2" presStyleCnt="6">
        <dgm:presLayoutVars>
          <dgm:chMax val="1"/>
          <dgm:chPref val="1"/>
        </dgm:presLayoutVars>
      </dgm:prSet>
      <dgm:spPr/>
    </dgm:pt>
    <dgm:pt modelId="{F3319E12-05DF-45CA-AC45-CA8070C5D231}" type="pres">
      <dgm:prSet presAssocID="{1AE95947-703E-4519-8BDA-7088071AD6A0}" presName="sibTrans" presStyleCnt="0"/>
      <dgm:spPr/>
    </dgm:pt>
    <dgm:pt modelId="{211409AA-42FA-4EDB-B3B1-A7EB385C39E0}" type="pres">
      <dgm:prSet presAssocID="{C11F45C3-3587-43C6-9774-E05C339B620E}" presName="compNode" presStyleCnt="0"/>
      <dgm:spPr/>
    </dgm:pt>
    <dgm:pt modelId="{E2FD5F5E-F07B-4FCA-A5B1-222B30A88437}" type="pres">
      <dgm:prSet presAssocID="{C11F45C3-3587-43C6-9774-E05C339B620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ary"/>
        </a:ext>
      </dgm:extLst>
    </dgm:pt>
    <dgm:pt modelId="{10EF09F1-DF5F-4535-9603-E91ED21CAD3E}" type="pres">
      <dgm:prSet presAssocID="{C11F45C3-3587-43C6-9774-E05C339B620E}" presName="spaceRect" presStyleCnt="0"/>
      <dgm:spPr/>
    </dgm:pt>
    <dgm:pt modelId="{C4B43671-74BF-48CD-B274-FF782321550B}" type="pres">
      <dgm:prSet presAssocID="{C11F45C3-3587-43C6-9774-E05C339B620E}" presName="textRect" presStyleLbl="revTx" presStyleIdx="3" presStyleCnt="6">
        <dgm:presLayoutVars>
          <dgm:chMax val="1"/>
          <dgm:chPref val="1"/>
        </dgm:presLayoutVars>
      </dgm:prSet>
      <dgm:spPr/>
    </dgm:pt>
    <dgm:pt modelId="{A5D5C441-C485-42F2-9D46-DA7C253D2CDC}" type="pres">
      <dgm:prSet presAssocID="{1F4E34FB-0FEB-418F-98BF-38C493894C59}" presName="sibTrans" presStyleCnt="0"/>
      <dgm:spPr/>
    </dgm:pt>
    <dgm:pt modelId="{FB9D43B9-B794-4CB8-A2C1-32B05DB527DE}" type="pres">
      <dgm:prSet presAssocID="{5FED6838-C0FA-4CFE-AA5D-DB4F0B54CF36}" presName="compNode" presStyleCnt="0"/>
      <dgm:spPr/>
    </dgm:pt>
    <dgm:pt modelId="{3D7E98D3-F1A8-418F-B992-B5A24642FAD1}" type="pres">
      <dgm:prSet presAssocID="{5FED6838-C0FA-4CFE-AA5D-DB4F0B54CF3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CF7A8BB-53F0-4C0C-9056-CB493184B071}" type="pres">
      <dgm:prSet presAssocID="{5FED6838-C0FA-4CFE-AA5D-DB4F0B54CF36}" presName="spaceRect" presStyleCnt="0"/>
      <dgm:spPr/>
    </dgm:pt>
    <dgm:pt modelId="{46BFB81A-9BEE-46F9-B6D0-D14092571800}" type="pres">
      <dgm:prSet presAssocID="{5FED6838-C0FA-4CFE-AA5D-DB4F0B54CF36}" presName="textRect" presStyleLbl="revTx" presStyleIdx="4" presStyleCnt="6">
        <dgm:presLayoutVars>
          <dgm:chMax val="1"/>
          <dgm:chPref val="1"/>
        </dgm:presLayoutVars>
      </dgm:prSet>
      <dgm:spPr/>
    </dgm:pt>
    <dgm:pt modelId="{5870991F-4D4C-40F5-960D-26A9B23B0041}" type="pres">
      <dgm:prSet presAssocID="{A6F9CA14-CEDF-4E10-926B-969DF8E3C003}" presName="sibTrans" presStyleCnt="0"/>
      <dgm:spPr/>
    </dgm:pt>
    <dgm:pt modelId="{2F256859-15FA-44B5-B7E8-623470177855}" type="pres">
      <dgm:prSet presAssocID="{D95AA64E-38D4-4DCE-86CF-E835666CDD10}" presName="compNode" presStyleCnt="0"/>
      <dgm:spPr/>
    </dgm:pt>
    <dgm:pt modelId="{174E3F48-9BFB-485E-B8FE-F30A729B6C9E}" type="pres">
      <dgm:prSet presAssocID="{D95AA64E-38D4-4DCE-86CF-E835666CDD1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9AFB1B5C-EDD3-4DBD-88BB-6698C7F914EA}" type="pres">
      <dgm:prSet presAssocID="{D95AA64E-38D4-4DCE-86CF-E835666CDD10}" presName="spaceRect" presStyleCnt="0"/>
      <dgm:spPr/>
    </dgm:pt>
    <dgm:pt modelId="{F9C4D55E-E597-4CEA-871F-8EEAAFF1729F}" type="pres">
      <dgm:prSet presAssocID="{D95AA64E-38D4-4DCE-86CF-E835666CDD1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9128015-317F-4D24-8877-78A9D112BEBA}" srcId="{16ACAC9B-243E-47AB-9BDF-C125BEEA889F}" destId="{D95AA64E-38D4-4DCE-86CF-E835666CDD10}" srcOrd="5" destOrd="0" parTransId="{9409CF96-9C55-4AB5-9CF0-3E93AD1157BC}" sibTransId="{96E06EDE-EDB5-4527-B55D-35C1228FB0F5}"/>
    <dgm:cxn modelId="{5CBD491C-5B53-4815-A44C-416718306D50}" type="presOf" srcId="{C11F45C3-3587-43C6-9774-E05C339B620E}" destId="{C4B43671-74BF-48CD-B274-FF782321550B}" srcOrd="0" destOrd="0" presId="urn:microsoft.com/office/officeart/2018/2/layout/IconLabelList"/>
    <dgm:cxn modelId="{B8896538-FB2C-4225-8E0F-9051AB33CA5E}" srcId="{16ACAC9B-243E-47AB-9BDF-C125BEEA889F}" destId="{5FED6838-C0FA-4CFE-AA5D-DB4F0B54CF36}" srcOrd="4" destOrd="0" parTransId="{70CB4DDB-657E-4C25-AC90-B02907B5F679}" sibTransId="{A6F9CA14-CEDF-4E10-926B-969DF8E3C003}"/>
    <dgm:cxn modelId="{CBD55761-384B-49A8-8AED-C51F41A3BACF}" type="presOf" srcId="{64B06F44-09EF-4CBB-A8A0-C3CB30855F50}" destId="{51215E75-58FD-44BB-9D1D-748D45B7F8D1}" srcOrd="0" destOrd="0" presId="urn:microsoft.com/office/officeart/2018/2/layout/IconLabelList"/>
    <dgm:cxn modelId="{ECD6484B-3929-4B54-B9D0-B95AD249244C}" srcId="{16ACAC9B-243E-47AB-9BDF-C125BEEA889F}" destId="{64B06F44-09EF-4CBB-A8A0-C3CB30855F50}" srcOrd="1" destOrd="0" parTransId="{5AF75C70-FEEB-4C5C-ACE3-54DF388CF933}" sibTransId="{CAABFB36-F6FD-403C-B238-1F456C26B3E4}"/>
    <dgm:cxn modelId="{D39A744B-0A06-498F-9982-3DCA81C6D5AF}" srcId="{16ACAC9B-243E-47AB-9BDF-C125BEEA889F}" destId="{94A0B729-376A-44E6-88BF-8660C158B1A6}" srcOrd="2" destOrd="0" parTransId="{26417D47-E45A-4B3A-BC2D-118E18C91803}" sibTransId="{1AE95947-703E-4519-8BDA-7088071AD6A0}"/>
    <dgm:cxn modelId="{8E7752AC-94C2-4E44-AE64-61DA4342198A}" type="presOf" srcId="{D95AA64E-38D4-4DCE-86CF-E835666CDD10}" destId="{F9C4D55E-E597-4CEA-871F-8EEAAFF1729F}" srcOrd="0" destOrd="0" presId="urn:microsoft.com/office/officeart/2018/2/layout/IconLabelList"/>
    <dgm:cxn modelId="{062481BB-C8B4-4D41-A61E-477A79303224}" type="presOf" srcId="{94A0B729-376A-44E6-88BF-8660C158B1A6}" destId="{A03482D3-DE75-4F30-B925-DC8C92A09874}" srcOrd="0" destOrd="0" presId="urn:microsoft.com/office/officeart/2018/2/layout/IconLabelList"/>
    <dgm:cxn modelId="{57AAE5D7-EDB8-4016-9871-8D52081F8433}" srcId="{16ACAC9B-243E-47AB-9BDF-C125BEEA889F}" destId="{C11F45C3-3587-43C6-9774-E05C339B620E}" srcOrd="3" destOrd="0" parTransId="{F5EA152C-BD48-4CC0-8652-55652E4FCB11}" sibTransId="{1F4E34FB-0FEB-418F-98BF-38C493894C59}"/>
    <dgm:cxn modelId="{94065FEF-498C-4E00-9DB9-88AB13CF0DB7}" type="presOf" srcId="{5FED6838-C0FA-4CFE-AA5D-DB4F0B54CF36}" destId="{46BFB81A-9BEE-46F9-B6D0-D14092571800}" srcOrd="0" destOrd="0" presId="urn:microsoft.com/office/officeart/2018/2/layout/IconLabelList"/>
    <dgm:cxn modelId="{9D3C1BF2-BC8C-4FA4-9D9C-F7F7C5385B3E}" type="presOf" srcId="{E813F0B6-63E3-4E0D-85BA-4534789CF4D2}" destId="{78BE462D-2EB5-4C51-9CB5-A8E762702581}" srcOrd="0" destOrd="0" presId="urn:microsoft.com/office/officeart/2018/2/layout/IconLabelList"/>
    <dgm:cxn modelId="{BFE6C4F4-8002-46D6-A6DA-4C0E5FC546D5}" type="presOf" srcId="{16ACAC9B-243E-47AB-9BDF-C125BEEA889F}" destId="{3164F595-3C8C-4725-B28B-5B39A6081D25}" srcOrd="0" destOrd="0" presId="urn:microsoft.com/office/officeart/2018/2/layout/IconLabelList"/>
    <dgm:cxn modelId="{098D38F5-204D-4F5A-97F7-C17CCD39F3F7}" srcId="{16ACAC9B-243E-47AB-9BDF-C125BEEA889F}" destId="{E813F0B6-63E3-4E0D-85BA-4534789CF4D2}" srcOrd="0" destOrd="0" parTransId="{45D03D35-ECF3-47E0-A705-109CE8D57A31}" sibTransId="{69B016BE-4DB9-4A2E-95C9-B750EEBC4A97}"/>
    <dgm:cxn modelId="{A8A28301-440C-4E95-A321-7204D949D73A}" type="presParOf" srcId="{3164F595-3C8C-4725-B28B-5B39A6081D25}" destId="{8B09026C-A110-4FC0-8F59-080DC3DCC783}" srcOrd="0" destOrd="0" presId="urn:microsoft.com/office/officeart/2018/2/layout/IconLabelList"/>
    <dgm:cxn modelId="{C22DAC8E-F5E9-42C4-998A-CEBED5C9EB89}" type="presParOf" srcId="{8B09026C-A110-4FC0-8F59-080DC3DCC783}" destId="{421420DD-73CB-4F00-97F3-0A4FC76E6CA6}" srcOrd="0" destOrd="0" presId="urn:microsoft.com/office/officeart/2018/2/layout/IconLabelList"/>
    <dgm:cxn modelId="{B76EAA79-AE88-414E-A811-2803FD62E436}" type="presParOf" srcId="{8B09026C-A110-4FC0-8F59-080DC3DCC783}" destId="{4B090502-AC72-4240-B8BB-79E1E4B23933}" srcOrd="1" destOrd="0" presId="urn:microsoft.com/office/officeart/2018/2/layout/IconLabelList"/>
    <dgm:cxn modelId="{2A28636E-3FDF-4673-83A6-BA5AA6AEA6E5}" type="presParOf" srcId="{8B09026C-A110-4FC0-8F59-080DC3DCC783}" destId="{78BE462D-2EB5-4C51-9CB5-A8E762702581}" srcOrd="2" destOrd="0" presId="urn:microsoft.com/office/officeart/2018/2/layout/IconLabelList"/>
    <dgm:cxn modelId="{C4381749-435F-41A4-8E3A-34CA37595FCB}" type="presParOf" srcId="{3164F595-3C8C-4725-B28B-5B39A6081D25}" destId="{4B379613-13D3-448B-9247-780CF0D22ABD}" srcOrd="1" destOrd="0" presId="urn:microsoft.com/office/officeart/2018/2/layout/IconLabelList"/>
    <dgm:cxn modelId="{30769088-F8ED-46DA-99CE-19AE91818A96}" type="presParOf" srcId="{3164F595-3C8C-4725-B28B-5B39A6081D25}" destId="{F14A4E59-368E-4986-AE02-ECCC7DF7C318}" srcOrd="2" destOrd="0" presId="urn:microsoft.com/office/officeart/2018/2/layout/IconLabelList"/>
    <dgm:cxn modelId="{89C7761F-38E1-441E-8EFA-8974EA7625DF}" type="presParOf" srcId="{F14A4E59-368E-4986-AE02-ECCC7DF7C318}" destId="{6B6DFF23-ABE7-4AA9-B406-D4843B8CBFF7}" srcOrd="0" destOrd="0" presId="urn:microsoft.com/office/officeart/2018/2/layout/IconLabelList"/>
    <dgm:cxn modelId="{C60E6D55-FA2C-447B-9756-992020A7FE28}" type="presParOf" srcId="{F14A4E59-368E-4986-AE02-ECCC7DF7C318}" destId="{229D10AF-5FC6-4F50-8A21-5B010CDBCF9A}" srcOrd="1" destOrd="0" presId="urn:microsoft.com/office/officeart/2018/2/layout/IconLabelList"/>
    <dgm:cxn modelId="{32EA3328-8631-4A9D-9338-D7D2C505EEBF}" type="presParOf" srcId="{F14A4E59-368E-4986-AE02-ECCC7DF7C318}" destId="{51215E75-58FD-44BB-9D1D-748D45B7F8D1}" srcOrd="2" destOrd="0" presId="urn:microsoft.com/office/officeart/2018/2/layout/IconLabelList"/>
    <dgm:cxn modelId="{956959B2-4289-455E-98A4-61ABE397C769}" type="presParOf" srcId="{3164F595-3C8C-4725-B28B-5B39A6081D25}" destId="{5B6EA36A-6650-41BB-9082-31BB714AA581}" srcOrd="3" destOrd="0" presId="urn:microsoft.com/office/officeart/2018/2/layout/IconLabelList"/>
    <dgm:cxn modelId="{A0A14242-D667-4E3A-8FEB-A93C4D9ACC0D}" type="presParOf" srcId="{3164F595-3C8C-4725-B28B-5B39A6081D25}" destId="{D8A3064E-2469-412A-87B7-987D6A532EA4}" srcOrd="4" destOrd="0" presId="urn:microsoft.com/office/officeart/2018/2/layout/IconLabelList"/>
    <dgm:cxn modelId="{26CACD8C-E012-4F1B-B05B-0962944CF1BC}" type="presParOf" srcId="{D8A3064E-2469-412A-87B7-987D6A532EA4}" destId="{C4D17CDB-BD12-4C51-A4E3-03B47354980C}" srcOrd="0" destOrd="0" presId="urn:microsoft.com/office/officeart/2018/2/layout/IconLabelList"/>
    <dgm:cxn modelId="{4A97E388-457C-483F-958E-67D850CE09B8}" type="presParOf" srcId="{D8A3064E-2469-412A-87B7-987D6A532EA4}" destId="{6EA30F33-11C8-46C4-8055-D230472F65AB}" srcOrd="1" destOrd="0" presId="urn:microsoft.com/office/officeart/2018/2/layout/IconLabelList"/>
    <dgm:cxn modelId="{833081B3-8EF3-423E-BC7F-4876BB4489C7}" type="presParOf" srcId="{D8A3064E-2469-412A-87B7-987D6A532EA4}" destId="{A03482D3-DE75-4F30-B925-DC8C92A09874}" srcOrd="2" destOrd="0" presId="urn:microsoft.com/office/officeart/2018/2/layout/IconLabelList"/>
    <dgm:cxn modelId="{A9EC77CB-8CD9-4AF7-9B8A-28BB82D805C1}" type="presParOf" srcId="{3164F595-3C8C-4725-B28B-5B39A6081D25}" destId="{F3319E12-05DF-45CA-AC45-CA8070C5D231}" srcOrd="5" destOrd="0" presId="urn:microsoft.com/office/officeart/2018/2/layout/IconLabelList"/>
    <dgm:cxn modelId="{48E89748-ACC9-4D44-A693-15B4AC207122}" type="presParOf" srcId="{3164F595-3C8C-4725-B28B-5B39A6081D25}" destId="{211409AA-42FA-4EDB-B3B1-A7EB385C39E0}" srcOrd="6" destOrd="0" presId="urn:microsoft.com/office/officeart/2018/2/layout/IconLabelList"/>
    <dgm:cxn modelId="{CC18A7B5-14E3-4DDB-8D1C-4A12F24E726B}" type="presParOf" srcId="{211409AA-42FA-4EDB-B3B1-A7EB385C39E0}" destId="{E2FD5F5E-F07B-4FCA-A5B1-222B30A88437}" srcOrd="0" destOrd="0" presId="urn:microsoft.com/office/officeart/2018/2/layout/IconLabelList"/>
    <dgm:cxn modelId="{4C7D4533-39AE-43B8-964B-29C334E398D7}" type="presParOf" srcId="{211409AA-42FA-4EDB-B3B1-A7EB385C39E0}" destId="{10EF09F1-DF5F-4535-9603-E91ED21CAD3E}" srcOrd="1" destOrd="0" presId="urn:microsoft.com/office/officeart/2018/2/layout/IconLabelList"/>
    <dgm:cxn modelId="{DC103527-B803-4AA5-9A71-1AD203CBFAD1}" type="presParOf" srcId="{211409AA-42FA-4EDB-B3B1-A7EB385C39E0}" destId="{C4B43671-74BF-48CD-B274-FF782321550B}" srcOrd="2" destOrd="0" presId="urn:microsoft.com/office/officeart/2018/2/layout/IconLabelList"/>
    <dgm:cxn modelId="{36C8131D-1320-4B32-B874-99CE1EF01089}" type="presParOf" srcId="{3164F595-3C8C-4725-B28B-5B39A6081D25}" destId="{A5D5C441-C485-42F2-9D46-DA7C253D2CDC}" srcOrd="7" destOrd="0" presId="urn:microsoft.com/office/officeart/2018/2/layout/IconLabelList"/>
    <dgm:cxn modelId="{9152E86A-4011-47DE-96AF-A48D081A1BF5}" type="presParOf" srcId="{3164F595-3C8C-4725-B28B-5B39A6081D25}" destId="{FB9D43B9-B794-4CB8-A2C1-32B05DB527DE}" srcOrd="8" destOrd="0" presId="urn:microsoft.com/office/officeart/2018/2/layout/IconLabelList"/>
    <dgm:cxn modelId="{BD5595F7-B3EE-4A8E-821F-D6FCACF25302}" type="presParOf" srcId="{FB9D43B9-B794-4CB8-A2C1-32B05DB527DE}" destId="{3D7E98D3-F1A8-418F-B992-B5A24642FAD1}" srcOrd="0" destOrd="0" presId="urn:microsoft.com/office/officeart/2018/2/layout/IconLabelList"/>
    <dgm:cxn modelId="{CABC144B-83F4-4CA0-BC74-0788291710D5}" type="presParOf" srcId="{FB9D43B9-B794-4CB8-A2C1-32B05DB527DE}" destId="{DCF7A8BB-53F0-4C0C-9056-CB493184B071}" srcOrd="1" destOrd="0" presId="urn:microsoft.com/office/officeart/2018/2/layout/IconLabelList"/>
    <dgm:cxn modelId="{E3BDA68B-3561-4CD7-BCDF-FCC170E8F9B5}" type="presParOf" srcId="{FB9D43B9-B794-4CB8-A2C1-32B05DB527DE}" destId="{46BFB81A-9BEE-46F9-B6D0-D14092571800}" srcOrd="2" destOrd="0" presId="urn:microsoft.com/office/officeart/2018/2/layout/IconLabelList"/>
    <dgm:cxn modelId="{80BA8B29-750B-4353-8D27-57D1F18D54BF}" type="presParOf" srcId="{3164F595-3C8C-4725-B28B-5B39A6081D25}" destId="{5870991F-4D4C-40F5-960D-26A9B23B0041}" srcOrd="9" destOrd="0" presId="urn:microsoft.com/office/officeart/2018/2/layout/IconLabelList"/>
    <dgm:cxn modelId="{07E7B4F5-1C23-4BD7-B052-B1FCA28E4932}" type="presParOf" srcId="{3164F595-3C8C-4725-B28B-5B39A6081D25}" destId="{2F256859-15FA-44B5-B7E8-623470177855}" srcOrd="10" destOrd="0" presId="urn:microsoft.com/office/officeart/2018/2/layout/IconLabelList"/>
    <dgm:cxn modelId="{9B9BF431-ABBF-46E3-AB41-A78A209E4B25}" type="presParOf" srcId="{2F256859-15FA-44B5-B7E8-623470177855}" destId="{174E3F48-9BFB-485E-B8FE-F30A729B6C9E}" srcOrd="0" destOrd="0" presId="urn:microsoft.com/office/officeart/2018/2/layout/IconLabelList"/>
    <dgm:cxn modelId="{D49422EC-DF7F-4A23-BF03-EECD514F41F9}" type="presParOf" srcId="{2F256859-15FA-44B5-B7E8-623470177855}" destId="{9AFB1B5C-EDD3-4DBD-88BB-6698C7F914EA}" srcOrd="1" destOrd="0" presId="urn:microsoft.com/office/officeart/2018/2/layout/IconLabelList"/>
    <dgm:cxn modelId="{1477B192-9ECC-4DB6-9805-1213B12197D0}" type="presParOf" srcId="{2F256859-15FA-44B5-B7E8-623470177855}" destId="{F9C4D55E-E597-4CEA-871F-8EEAAFF172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C8863-2E71-4A85-A0AA-EAD03C109E6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05C22B-67AF-4BF6-9A15-ADBCCC30AA2B}">
      <dgm:prSet/>
      <dgm:spPr/>
      <dgm:t>
        <a:bodyPr/>
        <a:lstStyle/>
        <a:p>
          <a:r>
            <a:rPr lang="en-GB" dirty="0"/>
            <a:t>Beneficiary			</a:t>
          </a:r>
          <a:endParaRPr lang="en-US" dirty="0"/>
        </a:p>
      </dgm:t>
    </dgm:pt>
    <dgm:pt modelId="{31081927-C627-4230-9ACF-02F551EB5639}" type="parTrans" cxnId="{03B444E7-2482-4980-ABDF-B385D245CD5E}">
      <dgm:prSet/>
      <dgm:spPr/>
      <dgm:t>
        <a:bodyPr/>
        <a:lstStyle/>
        <a:p>
          <a:endParaRPr lang="en-US"/>
        </a:p>
      </dgm:t>
    </dgm:pt>
    <dgm:pt modelId="{806D5565-7B22-4D42-AE8E-391BB956328C}" type="sibTrans" cxnId="{03B444E7-2482-4980-ABDF-B385D245CD5E}">
      <dgm:prSet/>
      <dgm:spPr/>
      <dgm:t>
        <a:bodyPr/>
        <a:lstStyle/>
        <a:p>
          <a:endParaRPr lang="en-US"/>
        </a:p>
      </dgm:t>
    </dgm:pt>
    <dgm:pt modelId="{635543E4-A616-4B99-AF74-E4A5634C9DC0}">
      <dgm:prSet/>
      <dgm:spPr/>
      <dgm:t>
        <a:bodyPr/>
        <a:lstStyle/>
        <a:p>
          <a:r>
            <a:rPr lang="en-GB" dirty="0"/>
            <a:t>Direct or Primary</a:t>
          </a:r>
          <a:endParaRPr lang="en-US" dirty="0"/>
        </a:p>
      </dgm:t>
    </dgm:pt>
    <dgm:pt modelId="{8D357123-1863-441C-893A-219BEF0FD233}" type="parTrans" cxnId="{FA49BA81-899F-4D41-9E68-E877285F15DF}">
      <dgm:prSet/>
      <dgm:spPr/>
      <dgm:t>
        <a:bodyPr/>
        <a:lstStyle/>
        <a:p>
          <a:endParaRPr lang="en-US"/>
        </a:p>
      </dgm:t>
    </dgm:pt>
    <dgm:pt modelId="{BECB01A4-9D37-459C-802F-37D6DB18C763}" type="sibTrans" cxnId="{FA49BA81-899F-4D41-9E68-E877285F15DF}">
      <dgm:prSet/>
      <dgm:spPr/>
      <dgm:t>
        <a:bodyPr/>
        <a:lstStyle/>
        <a:p>
          <a:endParaRPr lang="en-US"/>
        </a:p>
      </dgm:t>
    </dgm:pt>
    <dgm:pt modelId="{3675612E-E71A-4A70-B41A-36B3465DEFD7}">
      <dgm:prSet/>
      <dgm:spPr/>
      <dgm:t>
        <a:bodyPr/>
        <a:lstStyle/>
        <a:p>
          <a:r>
            <a:rPr lang="en-GB" dirty="0"/>
            <a:t>Indirect or Secondary</a:t>
          </a:r>
          <a:endParaRPr lang="en-US" dirty="0"/>
        </a:p>
      </dgm:t>
    </dgm:pt>
    <dgm:pt modelId="{D4561727-F567-4E90-ABBB-B9021E2CD7C8}" type="parTrans" cxnId="{5C29F32B-07EC-4CCA-A709-6AD04E309A93}">
      <dgm:prSet/>
      <dgm:spPr/>
      <dgm:t>
        <a:bodyPr/>
        <a:lstStyle/>
        <a:p>
          <a:endParaRPr lang="en-US"/>
        </a:p>
      </dgm:t>
    </dgm:pt>
    <dgm:pt modelId="{B92C4BD4-AE12-46C0-9473-8AC7D297307F}" type="sibTrans" cxnId="{5C29F32B-07EC-4CCA-A709-6AD04E309A93}">
      <dgm:prSet/>
      <dgm:spPr/>
      <dgm:t>
        <a:bodyPr/>
        <a:lstStyle/>
        <a:p>
          <a:endParaRPr lang="en-US"/>
        </a:p>
      </dgm:t>
    </dgm:pt>
    <dgm:pt modelId="{45A399FB-4AEA-40E6-B47D-851DDB974A45}">
      <dgm:prSet/>
      <dgm:spPr/>
      <dgm:t>
        <a:bodyPr/>
        <a:lstStyle/>
        <a:p>
          <a:r>
            <a:rPr lang="en-GB" dirty="0"/>
            <a:t>Milestones</a:t>
          </a:r>
          <a:endParaRPr lang="en-US" dirty="0"/>
        </a:p>
      </dgm:t>
    </dgm:pt>
    <dgm:pt modelId="{AFED711E-9BA7-4841-BDA4-751BC8099B07}" type="parTrans" cxnId="{6BA49886-31B4-43B4-A226-E917471126AC}">
      <dgm:prSet/>
      <dgm:spPr/>
      <dgm:t>
        <a:bodyPr/>
        <a:lstStyle/>
        <a:p>
          <a:endParaRPr lang="en-US"/>
        </a:p>
      </dgm:t>
    </dgm:pt>
    <dgm:pt modelId="{28E846D0-55EA-4595-AFE9-93BDC50AB177}" type="sibTrans" cxnId="{6BA49886-31B4-43B4-A226-E917471126AC}">
      <dgm:prSet/>
      <dgm:spPr/>
      <dgm:t>
        <a:bodyPr/>
        <a:lstStyle/>
        <a:p>
          <a:endParaRPr lang="en-US"/>
        </a:p>
      </dgm:t>
    </dgm:pt>
    <dgm:pt modelId="{BF7A6C76-721D-4F6F-881D-79BB61AC64FA}">
      <dgm:prSet/>
      <dgm:spPr/>
      <dgm:t>
        <a:bodyPr/>
        <a:lstStyle/>
        <a:p>
          <a:r>
            <a:rPr lang="en-GB" dirty="0"/>
            <a:t>Qualitative Indicator or ‘soft’ – feeling </a:t>
          </a:r>
          <a:endParaRPr lang="en-US" dirty="0"/>
        </a:p>
      </dgm:t>
    </dgm:pt>
    <dgm:pt modelId="{3756D80D-CEAF-4D8D-BB84-A23825EF0443}" type="parTrans" cxnId="{CBB307B3-E543-40EE-B13A-83E43C9D3678}">
      <dgm:prSet/>
      <dgm:spPr/>
      <dgm:t>
        <a:bodyPr/>
        <a:lstStyle/>
        <a:p>
          <a:endParaRPr lang="en-US"/>
        </a:p>
      </dgm:t>
    </dgm:pt>
    <dgm:pt modelId="{E9290FA1-BE0D-4848-A20C-06F794224669}" type="sibTrans" cxnId="{CBB307B3-E543-40EE-B13A-83E43C9D3678}">
      <dgm:prSet/>
      <dgm:spPr/>
      <dgm:t>
        <a:bodyPr/>
        <a:lstStyle/>
        <a:p>
          <a:endParaRPr lang="en-US"/>
        </a:p>
      </dgm:t>
    </dgm:pt>
    <dgm:pt modelId="{26EB650A-0152-436A-9E53-42E55ACF4303}">
      <dgm:prSet/>
      <dgm:spPr/>
      <dgm:t>
        <a:bodyPr/>
        <a:lstStyle/>
        <a:p>
          <a:r>
            <a:rPr lang="en-GB" dirty="0"/>
            <a:t>Quantitative Indicator or ‘hard’ - number</a:t>
          </a:r>
          <a:endParaRPr lang="en-US" dirty="0"/>
        </a:p>
      </dgm:t>
    </dgm:pt>
    <dgm:pt modelId="{7054CCBE-F1B0-45CA-AC3D-71AD394CC18D}" type="parTrans" cxnId="{94B329A0-C846-413F-B907-D20616A0B871}">
      <dgm:prSet/>
      <dgm:spPr/>
      <dgm:t>
        <a:bodyPr/>
        <a:lstStyle/>
        <a:p>
          <a:endParaRPr lang="en-US"/>
        </a:p>
      </dgm:t>
    </dgm:pt>
    <dgm:pt modelId="{4264C920-B280-4A70-9CF2-7628A869D28E}" type="sibTrans" cxnId="{94B329A0-C846-413F-B907-D20616A0B871}">
      <dgm:prSet/>
      <dgm:spPr/>
      <dgm:t>
        <a:bodyPr/>
        <a:lstStyle/>
        <a:p>
          <a:endParaRPr lang="en-US"/>
        </a:p>
      </dgm:t>
    </dgm:pt>
    <dgm:pt modelId="{E06979C3-E84F-4820-9638-282C2C902B85}">
      <dgm:prSet/>
      <dgm:spPr/>
      <dgm:t>
        <a:bodyPr/>
        <a:lstStyle/>
        <a:p>
          <a:r>
            <a:rPr lang="en-GB" dirty="0"/>
            <a:t>Evidence of need  - proof!</a:t>
          </a:r>
          <a:endParaRPr lang="en-US" dirty="0"/>
        </a:p>
      </dgm:t>
    </dgm:pt>
    <dgm:pt modelId="{49D881F0-4D6B-40A9-AAE8-0F238A25441A}" type="parTrans" cxnId="{9BDBFA75-C9D4-4AB7-89B0-2C81DF6B5AAC}">
      <dgm:prSet/>
      <dgm:spPr/>
      <dgm:t>
        <a:bodyPr/>
        <a:lstStyle/>
        <a:p>
          <a:endParaRPr lang="en-US"/>
        </a:p>
      </dgm:t>
    </dgm:pt>
    <dgm:pt modelId="{6142D3CD-2ECC-4E71-9877-D97A4446552B}" type="sibTrans" cxnId="{9BDBFA75-C9D4-4AB7-89B0-2C81DF6B5AAC}">
      <dgm:prSet/>
      <dgm:spPr/>
      <dgm:t>
        <a:bodyPr/>
        <a:lstStyle/>
        <a:p>
          <a:endParaRPr lang="en-US"/>
        </a:p>
      </dgm:t>
    </dgm:pt>
    <dgm:pt modelId="{7AE9EB1A-4CAA-4513-AA8E-7E0EE8D36610}">
      <dgm:prSet/>
      <dgm:spPr/>
      <dgm:t>
        <a:bodyPr/>
        <a:lstStyle/>
        <a:p>
          <a:r>
            <a:rPr lang="en-GB" dirty="0"/>
            <a:t>Input /Output /Outcome/ Impact</a:t>
          </a:r>
          <a:endParaRPr lang="en-US" dirty="0"/>
        </a:p>
      </dgm:t>
    </dgm:pt>
    <dgm:pt modelId="{7612D64D-743D-43E2-A9D6-DB461D5D413E}" type="parTrans" cxnId="{7C39D591-2F13-4814-AAC7-58D0AF91A8C9}">
      <dgm:prSet/>
      <dgm:spPr/>
      <dgm:t>
        <a:bodyPr/>
        <a:lstStyle/>
        <a:p>
          <a:endParaRPr lang="en-US"/>
        </a:p>
      </dgm:t>
    </dgm:pt>
    <dgm:pt modelId="{874276CF-FE08-47BB-927A-F134C5F56D65}" type="sibTrans" cxnId="{7C39D591-2F13-4814-AAC7-58D0AF91A8C9}">
      <dgm:prSet/>
      <dgm:spPr/>
      <dgm:t>
        <a:bodyPr/>
        <a:lstStyle/>
        <a:p>
          <a:endParaRPr lang="en-US"/>
        </a:p>
      </dgm:t>
    </dgm:pt>
    <dgm:pt modelId="{EFFEA25F-FF30-4F6F-B6D2-786A7B8532CA}" type="pres">
      <dgm:prSet presAssocID="{33DC8863-2E71-4A85-A0AA-EAD03C109E68}" presName="linear" presStyleCnt="0">
        <dgm:presLayoutVars>
          <dgm:animLvl val="lvl"/>
          <dgm:resizeHandles val="exact"/>
        </dgm:presLayoutVars>
      </dgm:prSet>
      <dgm:spPr/>
    </dgm:pt>
    <dgm:pt modelId="{C5239C4C-BBCC-4861-8654-FB42BD30CC63}" type="pres">
      <dgm:prSet presAssocID="{D105C22B-67AF-4BF6-9A15-ADBCCC30AA2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5571D44-FD54-42D2-B604-65EED0FAF65A}" type="pres">
      <dgm:prSet presAssocID="{806D5565-7B22-4D42-AE8E-391BB956328C}" presName="spacer" presStyleCnt="0"/>
      <dgm:spPr/>
    </dgm:pt>
    <dgm:pt modelId="{C92B354B-F348-439F-8CE3-38A43DD22D09}" type="pres">
      <dgm:prSet presAssocID="{635543E4-A616-4B99-AF74-E4A5634C9DC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63075EB-1E87-4A22-A317-D6BF8DF7B19F}" type="pres">
      <dgm:prSet presAssocID="{BECB01A4-9D37-459C-802F-37D6DB18C763}" presName="spacer" presStyleCnt="0"/>
      <dgm:spPr/>
    </dgm:pt>
    <dgm:pt modelId="{F6BD27E3-5AB9-4633-B2B2-DF8CCCBBDA4A}" type="pres">
      <dgm:prSet presAssocID="{3675612E-E71A-4A70-B41A-36B3465DEFD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CA417E0-4D66-4F5B-91C5-FA6A6903888B}" type="pres">
      <dgm:prSet presAssocID="{B92C4BD4-AE12-46C0-9473-8AC7D297307F}" presName="spacer" presStyleCnt="0"/>
      <dgm:spPr/>
    </dgm:pt>
    <dgm:pt modelId="{7D9C9455-805A-4679-B2C2-62209583F586}" type="pres">
      <dgm:prSet presAssocID="{45A399FB-4AEA-40E6-B47D-851DDB974A4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740B36E-848C-4932-98B3-6EC4626192C2}" type="pres">
      <dgm:prSet presAssocID="{28E846D0-55EA-4595-AFE9-93BDC50AB177}" presName="spacer" presStyleCnt="0"/>
      <dgm:spPr/>
    </dgm:pt>
    <dgm:pt modelId="{A5769828-64A0-404E-9C08-933E1BB69291}" type="pres">
      <dgm:prSet presAssocID="{BF7A6C76-721D-4F6F-881D-79BB61AC64F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47A24B7-9FCD-4F0D-A9B9-824290DDA7C5}" type="pres">
      <dgm:prSet presAssocID="{E9290FA1-BE0D-4848-A20C-06F794224669}" presName="spacer" presStyleCnt="0"/>
      <dgm:spPr/>
    </dgm:pt>
    <dgm:pt modelId="{9E409E5A-A94F-4B50-806F-2F4BAED37542}" type="pres">
      <dgm:prSet presAssocID="{26EB650A-0152-436A-9E53-42E55ACF430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C676552-DA50-4E60-9A73-81C7B9B0B5C9}" type="pres">
      <dgm:prSet presAssocID="{4264C920-B280-4A70-9CF2-7628A869D28E}" presName="spacer" presStyleCnt="0"/>
      <dgm:spPr/>
    </dgm:pt>
    <dgm:pt modelId="{4F0E3E8F-27E2-4897-8D38-FE58947C4E39}" type="pres">
      <dgm:prSet presAssocID="{E06979C3-E84F-4820-9638-282C2C902B8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9DFCEE6-17B5-4315-A00E-9AE8ABF59EE5}" type="pres">
      <dgm:prSet presAssocID="{6142D3CD-2ECC-4E71-9877-D97A4446552B}" presName="spacer" presStyleCnt="0"/>
      <dgm:spPr/>
    </dgm:pt>
    <dgm:pt modelId="{36AB3C0A-D20F-40C8-A3C1-FBC044498F50}" type="pres">
      <dgm:prSet presAssocID="{7AE9EB1A-4CAA-4513-AA8E-7E0EE8D3661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D908109-144B-48AF-AC58-1C5988D6DF9D}" type="presOf" srcId="{BF7A6C76-721D-4F6F-881D-79BB61AC64FA}" destId="{A5769828-64A0-404E-9C08-933E1BB69291}" srcOrd="0" destOrd="0" presId="urn:microsoft.com/office/officeart/2005/8/layout/vList2"/>
    <dgm:cxn modelId="{5C29F32B-07EC-4CCA-A709-6AD04E309A93}" srcId="{33DC8863-2E71-4A85-A0AA-EAD03C109E68}" destId="{3675612E-E71A-4A70-B41A-36B3465DEFD7}" srcOrd="2" destOrd="0" parTransId="{D4561727-F567-4E90-ABBB-B9021E2CD7C8}" sibTransId="{B92C4BD4-AE12-46C0-9473-8AC7D297307F}"/>
    <dgm:cxn modelId="{D8336537-C3B6-4448-94C4-C14B1E8A151D}" type="presOf" srcId="{33DC8863-2E71-4A85-A0AA-EAD03C109E68}" destId="{EFFEA25F-FF30-4F6F-B6D2-786A7B8532CA}" srcOrd="0" destOrd="0" presId="urn:microsoft.com/office/officeart/2005/8/layout/vList2"/>
    <dgm:cxn modelId="{9BDBFA75-C9D4-4AB7-89B0-2C81DF6B5AAC}" srcId="{33DC8863-2E71-4A85-A0AA-EAD03C109E68}" destId="{E06979C3-E84F-4820-9638-282C2C902B85}" srcOrd="6" destOrd="0" parTransId="{49D881F0-4D6B-40A9-AAE8-0F238A25441A}" sibTransId="{6142D3CD-2ECC-4E71-9877-D97A4446552B}"/>
    <dgm:cxn modelId="{FA49BA81-899F-4D41-9E68-E877285F15DF}" srcId="{33DC8863-2E71-4A85-A0AA-EAD03C109E68}" destId="{635543E4-A616-4B99-AF74-E4A5634C9DC0}" srcOrd="1" destOrd="0" parTransId="{8D357123-1863-441C-893A-219BEF0FD233}" sibTransId="{BECB01A4-9D37-459C-802F-37D6DB18C763}"/>
    <dgm:cxn modelId="{B1F85A86-8856-4BD5-A6C5-DC3BB793AD68}" type="presOf" srcId="{D105C22B-67AF-4BF6-9A15-ADBCCC30AA2B}" destId="{C5239C4C-BBCC-4861-8654-FB42BD30CC63}" srcOrd="0" destOrd="0" presId="urn:microsoft.com/office/officeart/2005/8/layout/vList2"/>
    <dgm:cxn modelId="{6BA49886-31B4-43B4-A226-E917471126AC}" srcId="{33DC8863-2E71-4A85-A0AA-EAD03C109E68}" destId="{45A399FB-4AEA-40E6-B47D-851DDB974A45}" srcOrd="3" destOrd="0" parTransId="{AFED711E-9BA7-4841-BDA4-751BC8099B07}" sibTransId="{28E846D0-55EA-4595-AFE9-93BDC50AB177}"/>
    <dgm:cxn modelId="{7C39D591-2F13-4814-AAC7-58D0AF91A8C9}" srcId="{33DC8863-2E71-4A85-A0AA-EAD03C109E68}" destId="{7AE9EB1A-4CAA-4513-AA8E-7E0EE8D36610}" srcOrd="7" destOrd="0" parTransId="{7612D64D-743D-43E2-A9D6-DB461D5D413E}" sibTransId="{874276CF-FE08-47BB-927A-F134C5F56D65}"/>
    <dgm:cxn modelId="{94B329A0-C846-413F-B907-D20616A0B871}" srcId="{33DC8863-2E71-4A85-A0AA-EAD03C109E68}" destId="{26EB650A-0152-436A-9E53-42E55ACF4303}" srcOrd="5" destOrd="0" parTransId="{7054CCBE-F1B0-45CA-AC3D-71AD394CC18D}" sibTransId="{4264C920-B280-4A70-9CF2-7628A869D28E}"/>
    <dgm:cxn modelId="{3E0647A8-88E0-4E55-A5D1-4464570F176E}" type="presOf" srcId="{7AE9EB1A-4CAA-4513-AA8E-7E0EE8D36610}" destId="{36AB3C0A-D20F-40C8-A3C1-FBC044498F50}" srcOrd="0" destOrd="0" presId="urn:microsoft.com/office/officeart/2005/8/layout/vList2"/>
    <dgm:cxn modelId="{CBB307B3-E543-40EE-B13A-83E43C9D3678}" srcId="{33DC8863-2E71-4A85-A0AA-EAD03C109E68}" destId="{BF7A6C76-721D-4F6F-881D-79BB61AC64FA}" srcOrd="4" destOrd="0" parTransId="{3756D80D-CEAF-4D8D-BB84-A23825EF0443}" sibTransId="{E9290FA1-BE0D-4848-A20C-06F794224669}"/>
    <dgm:cxn modelId="{F21B5EB9-9CE5-49CA-9314-980714036ED1}" type="presOf" srcId="{635543E4-A616-4B99-AF74-E4A5634C9DC0}" destId="{C92B354B-F348-439F-8CE3-38A43DD22D09}" srcOrd="0" destOrd="0" presId="urn:microsoft.com/office/officeart/2005/8/layout/vList2"/>
    <dgm:cxn modelId="{A095E4CB-5117-4E7B-BABA-1B0448C99EBF}" type="presOf" srcId="{45A399FB-4AEA-40E6-B47D-851DDB974A45}" destId="{7D9C9455-805A-4679-B2C2-62209583F586}" srcOrd="0" destOrd="0" presId="urn:microsoft.com/office/officeart/2005/8/layout/vList2"/>
    <dgm:cxn modelId="{122D37D5-5E50-450D-8341-3E0E23301381}" type="presOf" srcId="{E06979C3-E84F-4820-9638-282C2C902B85}" destId="{4F0E3E8F-27E2-4897-8D38-FE58947C4E39}" srcOrd="0" destOrd="0" presId="urn:microsoft.com/office/officeart/2005/8/layout/vList2"/>
    <dgm:cxn modelId="{A68C39DB-5E75-4C0B-A002-48A21DB59F3F}" type="presOf" srcId="{26EB650A-0152-436A-9E53-42E55ACF4303}" destId="{9E409E5A-A94F-4B50-806F-2F4BAED37542}" srcOrd="0" destOrd="0" presId="urn:microsoft.com/office/officeart/2005/8/layout/vList2"/>
    <dgm:cxn modelId="{03B444E7-2482-4980-ABDF-B385D245CD5E}" srcId="{33DC8863-2E71-4A85-A0AA-EAD03C109E68}" destId="{D105C22B-67AF-4BF6-9A15-ADBCCC30AA2B}" srcOrd="0" destOrd="0" parTransId="{31081927-C627-4230-9ACF-02F551EB5639}" sibTransId="{806D5565-7B22-4D42-AE8E-391BB956328C}"/>
    <dgm:cxn modelId="{FFFA94E7-4C58-42FF-A20A-22CBBA73D630}" type="presOf" srcId="{3675612E-E71A-4A70-B41A-36B3465DEFD7}" destId="{F6BD27E3-5AB9-4633-B2B2-DF8CCCBBDA4A}" srcOrd="0" destOrd="0" presId="urn:microsoft.com/office/officeart/2005/8/layout/vList2"/>
    <dgm:cxn modelId="{033D3906-554A-4C62-9F17-3084BEFA482F}" type="presParOf" srcId="{EFFEA25F-FF30-4F6F-B6D2-786A7B8532CA}" destId="{C5239C4C-BBCC-4861-8654-FB42BD30CC63}" srcOrd="0" destOrd="0" presId="urn:microsoft.com/office/officeart/2005/8/layout/vList2"/>
    <dgm:cxn modelId="{5E3DF6D1-2B6F-45E6-9E43-71E86A6B4B9D}" type="presParOf" srcId="{EFFEA25F-FF30-4F6F-B6D2-786A7B8532CA}" destId="{45571D44-FD54-42D2-B604-65EED0FAF65A}" srcOrd="1" destOrd="0" presId="urn:microsoft.com/office/officeart/2005/8/layout/vList2"/>
    <dgm:cxn modelId="{5A60985A-4ACB-485D-A07D-3E3AD54AD494}" type="presParOf" srcId="{EFFEA25F-FF30-4F6F-B6D2-786A7B8532CA}" destId="{C92B354B-F348-439F-8CE3-38A43DD22D09}" srcOrd="2" destOrd="0" presId="urn:microsoft.com/office/officeart/2005/8/layout/vList2"/>
    <dgm:cxn modelId="{D4DBCCDB-E3A2-4368-9731-B31101426F47}" type="presParOf" srcId="{EFFEA25F-FF30-4F6F-B6D2-786A7B8532CA}" destId="{E63075EB-1E87-4A22-A317-D6BF8DF7B19F}" srcOrd="3" destOrd="0" presId="urn:microsoft.com/office/officeart/2005/8/layout/vList2"/>
    <dgm:cxn modelId="{96DDA71B-56AA-4036-8169-50C95404A8FA}" type="presParOf" srcId="{EFFEA25F-FF30-4F6F-B6D2-786A7B8532CA}" destId="{F6BD27E3-5AB9-4633-B2B2-DF8CCCBBDA4A}" srcOrd="4" destOrd="0" presId="urn:microsoft.com/office/officeart/2005/8/layout/vList2"/>
    <dgm:cxn modelId="{D3AFE7C8-93CA-40B2-BEBF-6B80A1AE658B}" type="presParOf" srcId="{EFFEA25F-FF30-4F6F-B6D2-786A7B8532CA}" destId="{4CA417E0-4D66-4F5B-91C5-FA6A6903888B}" srcOrd="5" destOrd="0" presId="urn:microsoft.com/office/officeart/2005/8/layout/vList2"/>
    <dgm:cxn modelId="{1001173A-A81E-4221-A226-06BD91280B6A}" type="presParOf" srcId="{EFFEA25F-FF30-4F6F-B6D2-786A7B8532CA}" destId="{7D9C9455-805A-4679-B2C2-62209583F586}" srcOrd="6" destOrd="0" presId="urn:microsoft.com/office/officeart/2005/8/layout/vList2"/>
    <dgm:cxn modelId="{64A47AED-FDA0-4DFE-BDD6-4E995E67DFDB}" type="presParOf" srcId="{EFFEA25F-FF30-4F6F-B6D2-786A7B8532CA}" destId="{8740B36E-848C-4932-98B3-6EC4626192C2}" srcOrd="7" destOrd="0" presId="urn:microsoft.com/office/officeart/2005/8/layout/vList2"/>
    <dgm:cxn modelId="{D4519E0F-671C-4DDE-AA25-36C96F72F9E4}" type="presParOf" srcId="{EFFEA25F-FF30-4F6F-B6D2-786A7B8532CA}" destId="{A5769828-64A0-404E-9C08-933E1BB69291}" srcOrd="8" destOrd="0" presId="urn:microsoft.com/office/officeart/2005/8/layout/vList2"/>
    <dgm:cxn modelId="{3F4ABD91-10DC-42E3-BAE7-C79437D511CF}" type="presParOf" srcId="{EFFEA25F-FF30-4F6F-B6D2-786A7B8532CA}" destId="{C47A24B7-9FCD-4F0D-A9B9-824290DDA7C5}" srcOrd="9" destOrd="0" presId="urn:microsoft.com/office/officeart/2005/8/layout/vList2"/>
    <dgm:cxn modelId="{423B1BB0-ADA8-41E0-B0FB-98BA996EE4C4}" type="presParOf" srcId="{EFFEA25F-FF30-4F6F-B6D2-786A7B8532CA}" destId="{9E409E5A-A94F-4B50-806F-2F4BAED37542}" srcOrd="10" destOrd="0" presId="urn:microsoft.com/office/officeart/2005/8/layout/vList2"/>
    <dgm:cxn modelId="{91C90838-7279-41FB-8242-B51C81B50938}" type="presParOf" srcId="{EFFEA25F-FF30-4F6F-B6D2-786A7B8532CA}" destId="{CC676552-DA50-4E60-9A73-81C7B9B0B5C9}" srcOrd="11" destOrd="0" presId="urn:microsoft.com/office/officeart/2005/8/layout/vList2"/>
    <dgm:cxn modelId="{CB3B49BE-848C-41FA-980C-AE87CF85F60C}" type="presParOf" srcId="{EFFEA25F-FF30-4F6F-B6D2-786A7B8532CA}" destId="{4F0E3E8F-27E2-4897-8D38-FE58947C4E39}" srcOrd="12" destOrd="0" presId="urn:microsoft.com/office/officeart/2005/8/layout/vList2"/>
    <dgm:cxn modelId="{0A320371-A187-4D2C-9E90-FB675F0B8573}" type="presParOf" srcId="{EFFEA25F-FF30-4F6F-B6D2-786A7B8532CA}" destId="{F9DFCEE6-17B5-4315-A00E-9AE8ABF59EE5}" srcOrd="13" destOrd="0" presId="urn:microsoft.com/office/officeart/2005/8/layout/vList2"/>
    <dgm:cxn modelId="{E915A44C-3A94-4989-ADAE-242D56036B24}" type="presParOf" srcId="{EFFEA25F-FF30-4F6F-B6D2-786A7B8532CA}" destId="{36AB3C0A-D20F-40C8-A3C1-FBC044498F5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35419-3759-4AA0-8B30-77EAAAC2579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F4BD2E-9DAA-4CFA-A77D-2C926132CDB0}">
      <dgm:prSet phldrT="[Text]"/>
      <dgm:spPr/>
      <dgm:t>
        <a:bodyPr/>
        <a:lstStyle/>
        <a:p>
          <a:r>
            <a:rPr lang="en-US" dirty="0"/>
            <a:t>Starting point </a:t>
          </a:r>
          <a:endParaRPr lang="en-GB" dirty="0"/>
        </a:p>
      </dgm:t>
    </dgm:pt>
    <dgm:pt modelId="{FB746D5E-AE0C-47AF-9DA5-EA0C24ECBEC5}" type="parTrans" cxnId="{E3FC4003-61BC-4BF0-BE3E-DFCDD90A5833}">
      <dgm:prSet/>
      <dgm:spPr/>
      <dgm:t>
        <a:bodyPr/>
        <a:lstStyle/>
        <a:p>
          <a:endParaRPr lang="en-GB"/>
        </a:p>
      </dgm:t>
    </dgm:pt>
    <dgm:pt modelId="{F35096BC-06B2-4136-BC5D-C12154CDBF9F}" type="sibTrans" cxnId="{E3FC4003-61BC-4BF0-BE3E-DFCDD90A5833}">
      <dgm:prSet/>
      <dgm:spPr/>
      <dgm:t>
        <a:bodyPr/>
        <a:lstStyle/>
        <a:p>
          <a:endParaRPr lang="en-GB"/>
        </a:p>
      </dgm:t>
    </dgm:pt>
    <dgm:pt modelId="{39B7B6FC-7418-4F18-875A-9EE6BEA5957D}">
      <dgm:prSet phldrT="[Text]"/>
      <dgm:spPr/>
      <dgm:t>
        <a:bodyPr/>
        <a:lstStyle/>
        <a:p>
          <a:r>
            <a:rPr lang="en-US" dirty="0"/>
            <a:t>Progress </a:t>
          </a:r>
          <a:endParaRPr lang="en-GB" dirty="0"/>
        </a:p>
      </dgm:t>
    </dgm:pt>
    <dgm:pt modelId="{27F84A30-13AD-40D7-914D-FC4C3C45AD9D}" type="parTrans" cxnId="{48EF428E-A67B-4074-BED3-452ECD4DE29E}">
      <dgm:prSet/>
      <dgm:spPr/>
      <dgm:t>
        <a:bodyPr/>
        <a:lstStyle/>
        <a:p>
          <a:endParaRPr lang="en-GB"/>
        </a:p>
      </dgm:t>
    </dgm:pt>
    <dgm:pt modelId="{07266C6E-2E98-4EB7-BFD3-C7A009E15A4F}" type="sibTrans" cxnId="{48EF428E-A67B-4074-BED3-452ECD4DE29E}">
      <dgm:prSet/>
      <dgm:spPr/>
      <dgm:t>
        <a:bodyPr/>
        <a:lstStyle/>
        <a:p>
          <a:endParaRPr lang="en-GB"/>
        </a:p>
      </dgm:t>
    </dgm:pt>
    <dgm:pt modelId="{F9542F33-2941-44BC-986E-5C24EC53D371}">
      <dgm:prSet phldrT="[Text]"/>
      <dgm:spPr/>
      <dgm:t>
        <a:bodyPr/>
        <a:lstStyle/>
        <a:p>
          <a:r>
            <a:rPr lang="en-US" dirty="0"/>
            <a:t>Outcome </a:t>
          </a:r>
          <a:endParaRPr lang="en-GB" dirty="0"/>
        </a:p>
      </dgm:t>
    </dgm:pt>
    <dgm:pt modelId="{F43FB593-5327-4176-B409-377691FE5477}" type="parTrans" cxnId="{FCCFBDB2-E20E-4126-8867-47E33323B10D}">
      <dgm:prSet/>
      <dgm:spPr/>
      <dgm:t>
        <a:bodyPr/>
        <a:lstStyle/>
        <a:p>
          <a:endParaRPr lang="en-GB"/>
        </a:p>
      </dgm:t>
    </dgm:pt>
    <dgm:pt modelId="{4D8E8FF2-554B-4EC2-BE2C-61633D2DB670}" type="sibTrans" cxnId="{FCCFBDB2-E20E-4126-8867-47E33323B10D}">
      <dgm:prSet/>
      <dgm:spPr/>
      <dgm:t>
        <a:bodyPr/>
        <a:lstStyle/>
        <a:p>
          <a:endParaRPr lang="en-GB"/>
        </a:p>
      </dgm:t>
    </dgm:pt>
    <dgm:pt modelId="{09CFA391-02BD-4AD5-B847-1B9348A03E65}">
      <dgm:prSet phldrT="[Text]"/>
      <dgm:spPr/>
      <dgm:t>
        <a:bodyPr/>
        <a:lstStyle/>
        <a:p>
          <a:r>
            <a:rPr lang="en-US" dirty="0"/>
            <a:t>Physical</a:t>
          </a:r>
          <a:endParaRPr lang="en-GB" dirty="0"/>
        </a:p>
      </dgm:t>
    </dgm:pt>
    <dgm:pt modelId="{797A4194-22D2-49FE-B38A-CBF2780793D4}" type="parTrans" cxnId="{A36EB27F-25C9-40D3-A708-6A7D69CA7AF8}">
      <dgm:prSet/>
      <dgm:spPr/>
      <dgm:t>
        <a:bodyPr/>
        <a:lstStyle/>
        <a:p>
          <a:endParaRPr lang="en-GB"/>
        </a:p>
      </dgm:t>
    </dgm:pt>
    <dgm:pt modelId="{1F73C345-0032-4803-B958-B671276DA1E7}" type="sibTrans" cxnId="{A36EB27F-25C9-40D3-A708-6A7D69CA7AF8}">
      <dgm:prSet/>
      <dgm:spPr/>
      <dgm:t>
        <a:bodyPr/>
        <a:lstStyle/>
        <a:p>
          <a:endParaRPr lang="en-GB"/>
        </a:p>
      </dgm:t>
    </dgm:pt>
    <dgm:pt modelId="{9104B273-CA69-4655-892A-A423E2D07BCC}">
      <dgm:prSet phldrT="[Text]"/>
      <dgm:spPr/>
      <dgm:t>
        <a:bodyPr/>
        <a:lstStyle/>
        <a:p>
          <a:r>
            <a:rPr lang="en-US" dirty="0"/>
            <a:t>Improvement</a:t>
          </a:r>
          <a:endParaRPr lang="en-GB" dirty="0"/>
        </a:p>
      </dgm:t>
    </dgm:pt>
    <dgm:pt modelId="{9FE06D18-9D15-40DF-832E-0AB0030B19E1}" type="parTrans" cxnId="{733BCBB9-2D35-46AC-B77F-D1BB5F76824D}">
      <dgm:prSet/>
      <dgm:spPr/>
      <dgm:t>
        <a:bodyPr/>
        <a:lstStyle/>
        <a:p>
          <a:endParaRPr lang="en-GB"/>
        </a:p>
      </dgm:t>
    </dgm:pt>
    <dgm:pt modelId="{60F5B10E-AE4F-4C53-812C-F7FDC1A5EB54}" type="sibTrans" cxnId="{733BCBB9-2D35-46AC-B77F-D1BB5F76824D}">
      <dgm:prSet/>
      <dgm:spPr/>
      <dgm:t>
        <a:bodyPr/>
        <a:lstStyle/>
        <a:p>
          <a:endParaRPr lang="en-GB"/>
        </a:p>
      </dgm:t>
    </dgm:pt>
    <dgm:pt modelId="{01181882-03C9-4166-9B19-DC6B6D0DEB82}">
      <dgm:prSet phldrT="[Text]"/>
      <dgm:spPr/>
      <dgm:t>
        <a:bodyPr/>
        <a:lstStyle/>
        <a:p>
          <a:r>
            <a:rPr lang="en-US" dirty="0"/>
            <a:t>Active life </a:t>
          </a:r>
          <a:endParaRPr lang="en-GB" dirty="0"/>
        </a:p>
      </dgm:t>
    </dgm:pt>
    <dgm:pt modelId="{651F5436-E564-43A0-A917-B77E9D67DD32}" type="parTrans" cxnId="{E065FAE8-FCB0-4700-94ED-C23DBCBA485E}">
      <dgm:prSet/>
      <dgm:spPr/>
      <dgm:t>
        <a:bodyPr/>
        <a:lstStyle/>
        <a:p>
          <a:endParaRPr lang="en-GB"/>
        </a:p>
      </dgm:t>
    </dgm:pt>
    <dgm:pt modelId="{163DF4B0-6F70-43AB-8A45-B9899100A5B1}" type="sibTrans" cxnId="{E065FAE8-FCB0-4700-94ED-C23DBCBA485E}">
      <dgm:prSet/>
      <dgm:spPr/>
      <dgm:t>
        <a:bodyPr/>
        <a:lstStyle/>
        <a:p>
          <a:endParaRPr lang="en-GB"/>
        </a:p>
      </dgm:t>
    </dgm:pt>
    <dgm:pt modelId="{E8B0BAB4-3912-45A5-9F57-0D2A37647750}">
      <dgm:prSet phldrT="[Text]"/>
      <dgm:spPr/>
      <dgm:t>
        <a:bodyPr/>
        <a:lstStyle/>
        <a:p>
          <a:r>
            <a:rPr lang="en-US" dirty="0"/>
            <a:t>Emotional </a:t>
          </a:r>
          <a:endParaRPr lang="en-GB" dirty="0"/>
        </a:p>
      </dgm:t>
    </dgm:pt>
    <dgm:pt modelId="{8C90542D-962F-49A6-B701-830BAB94328B}" type="parTrans" cxnId="{A680F4DB-557B-4800-94D8-CFBD74432FAB}">
      <dgm:prSet/>
      <dgm:spPr/>
      <dgm:t>
        <a:bodyPr/>
        <a:lstStyle/>
        <a:p>
          <a:endParaRPr lang="en-GB"/>
        </a:p>
      </dgm:t>
    </dgm:pt>
    <dgm:pt modelId="{84612515-385E-403D-880B-4919B596B01E}" type="sibTrans" cxnId="{A680F4DB-557B-4800-94D8-CFBD74432FAB}">
      <dgm:prSet/>
      <dgm:spPr/>
      <dgm:t>
        <a:bodyPr/>
        <a:lstStyle/>
        <a:p>
          <a:endParaRPr lang="en-GB"/>
        </a:p>
      </dgm:t>
    </dgm:pt>
    <dgm:pt modelId="{487B8CD0-1955-424A-865F-3191EE640D74}">
      <dgm:prSet phldrT="[Text]"/>
      <dgm:spPr/>
      <dgm:t>
        <a:bodyPr/>
        <a:lstStyle/>
        <a:p>
          <a:r>
            <a:rPr lang="en-US" dirty="0"/>
            <a:t>Increased confidence </a:t>
          </a:r>
          <a:endParaRPr lang="en-GB" dirty="0"/>
        </a:p>
      </dgm:t>
    </dgm:pt>
    <dgm:pt modelId="{A7E5403C-1F47-4A39-A1FE-B34BC8017EE6}" type="parTrans" cxnId="{F14ED5B9-F3B4-4EF4-978F-9B3F615FE060}">
      <dgm:prSet/>
      <dgm:spPr/>
      <dgm:t>
        <a:bodyPr/>
        <a:lstStyle/>
        <a:p>
          <a:endParaRPr lang="en-GB"/>
        </a:p>
      </dgm:t>
    </dgm:pt>
    <dgm:pt modelId="{A8312A6A-6E76-41AE-8313-607967E34A72}" type="sibTrans" cxnId="{F14ED5B9-F3B4-4EF4-978F-9B3F615FE060}">
      <dgm:prSet/>
      <dgm:spPr/>
      <dgm:t>
        <a:bodyPr/>
        <a:lstStyle/>
        <a:p>
          <a:endParaRPr lang="en-GB"/>
        </a:p>
      </dgm:t>
    </dgm:pt>
    <dgm:pt modelId="{CF2A534C-BCA5-40E8-B8BA-031E8C92A492}">
      <dgm:prSet phldrT="[Text]"/>
      <dgm:spPr/>
      <dgm:t>
        <a:bodyPr/>
        <a:lstStyle/>
        <a:p>
          <a:r>
            <a:rPr lang="en-US" dirty="0"/>
            <a:t>Happier </a:t>
          </a:r>
          <a:endParaRPr lang="en-GB" dirty="0"/>
        </a:p>
      </dgm:t>
    </dgm:pt>
    <dgm:pt modelId="{7ADEF9FF-6891-433D-BDB5-1450C49F326D}" type="parTrans" cxnId="{131A6CCB-26A5-4E5E-8858-7933F8611FCE}">
      <dgm:prSet/>
      <dgm:spPr/>
      <dgm:t>
        <a:bodyPr/>
        <a:lstStyle/>
        <a:p>
          <a:endParaRPr lang="en-GB"/>
        </a:p>
      </dgm:t>
    </dgm:pt>
    <dgm:pt modelId="{28E9DFF5-3AB0-4147-B0DF-0159DC6953C5}" type="sibTrans" cxnId="{131A6CCB-26A5-4E5E-8858-7933F8611FCE}">
      <dgm:prSet/>
      <dgm:spPr/>
      <dgm:t>
        <a:bodyPr/>
        <a:lstStyle/>
        <a:p>
          <a:endParaRPr lang="en-GB"/>
        </a:p>
      </dgm:t>
    </dgm:pt>
    <dgm:pt modelId="{50F846CC-0754-482D-89C7-685C90B4510B}" type="pres">
      <dgm:prSet presAssocID="{63035419-3759-4AA0-8B30-77EAAAC2579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D069880-D410-4E3D-8DD6-7C2BCB1C5A59}" type="pres">
      <dgm:prSet presAssocID="{94F4BD2E-9DAA-4CFA-A77D-2C926132CDB0}" presName="horFlow" presStyleCnt="0"/>
      <dgm:spPr/>
    </dgm:pt>
    <dgm:pt modelId="{59044101-4691-4C89-80D3-54875828AC06}" type="pres">
      <dgm:prSet presAssocID="{94F4BD2E-9DAA-4CFA-A77D-2C926132CDB0}" presName="bigChev" presStyleLbl="node1" presStyleIdx="0" presStyleCnt="3"/>
      <dgm:spPr/>
    </dgm:pt>
    <dgm:pt modelId="{755C3094-5ACE-4EC7-87EB-61ADA851EC27}" type="pres">
      <dgm:prSet presAssocID="{27F84A30-13AD-40D7-914D-FC4C3C45AD9D}" presName="parTrans" presStyleCnt="0"/>
      <dgm:spPr/>
    </dgm:pt>
    <dgm:pt modelId="{189CA665-B9F0-42DE-9FDA-A35D30A1FDC6}" type="pres">
      <dgm:prSet presAssocID="{39B7B6FC-7418-4F18-875A-9EE6BEA5957D}" presName="node" presStyleLbl="alignAccFollowNode1" presStyleIdx="0" presStyleCnt="6">
        <dgm:presLayoutVars>
          <dgm:bulletEnabled val="1"/>
        </dgm:presLayoutVars>
      </dgm:prSet>
      <dgm:spPr/>
    </dgm:pt>
    <dgm:pt modelId="{605C9CF4-7E0D-4375-9AD3-C52EB79877A7}" type="pres">
      <dgm:prSet presAssocID="{07266C6E-2E98-4EB7-BFD3-C7A009E15A4F}" presName="sibTrans" presStyleCnt="0"/>
      <dgm:spPr/>
    </dgm:pt>
    <dgm:pt modelId="{AA83C307-C11A-4692-9912-4DE73C1E1739}" type="pres">
      <dgm:prSet presAssocID="{F9542F33-2941-44BC-986E-5C24EC53D371}" presName="node" presStyleLbl="alignAccFollowNode1" presStyleIdx="1" presStyleCnt="6">
        <dgm:presLayoutVars>
          <dgm:bulletEnabled val="1"/>
        </dgm:presLayoutVars>
      </dgm:prSet>
      <dgm:spPr/>
    </dgm:pt>
    <dgm:pt modelId="{604D7004-5A6B-4120-90DD-29715391341C}" type="pres">
      <dgm:prSet presAssocID="{94F4BD2E-9DAA-4CFA-A77D-2C926132CDB0}" presName="vSp" presStyleCnt="0"/>
      <dgm:spPr/>
    </dgm:pt>
    <dgm:pt modelId="{CDB7C0BF-F617-4480-A90D-10BD5C82CF78}" type="pres">
      <dgm:prSet presAssocID="{09CFA391-02BD-4AD5-B847-1B9348A03E65}" presName="horFlow" presStyleCnt="0"/>
      <dgm:spPr/>
    </dgm:pt>
    <dgm:pt modelId="{4B373FDD-BEC0-4111-A234-830F932A8D87}" type="pres">
      <dgm:prSet presAssocID="{09CFA391-02BD-4AD5-B847-1B9348A03E65}" presName="bigChev" presStyleLbl="node1" presStyleIdx="1" presStyleCnt="3"/>
      <dgm:spPr/>
    </dgm:pt>
    <dgm:pt modelId="{5449CC84-A9E6-448F-8402-23270DD7E267}" type="pres">
      <dgm:prSet presAssocID="{9FE06D18-9D15-40DF-832E-0AB0030B19E1}" presName="parTrans" presStyleCnt="0"/>
      <dgm:spPr/>
    </dgm:pt>
    <dgm:pt modelId="{4C6828A4-873F-4C3F-9E8E-DF833110DDBB}" type="pres">
      <dgm:prSet presAssocID="{9104B273-CA69-4655-892A-A423E2D07BCC}" presName="node" presStyleLbl="alignAccFollowNode1" presStyleIdx="2" presStyleCnt="6">
        <dgm:presLayoutVars>
          <dgm:bulletEnabled val="1"/>
        </dgm:presLayoutVars>
      </dgm:prSet>
      <dgm:spPr/>
    </dgm:pt>
    <dgm:pt modelId="{E8375A20-C17B-4A5E-9DF0-F48F32FF6755}" type="pres">
      <dgm:prSet presAssocID="{60F5B10E-AE4F-4C53-812C-F7FDC1A5EB54}" presName="sibTrans" presStyleCnt="0"/>
      <dgm:spPr/>
    </dgm:pt>
    <dgm:pt modelId="{C5CA0A3B-3C26-4C0C-BE5B-317A06A1B777}" type="pres">
      <dgm:prSet presAssocID="{01181882-03C9-4166-9B19-DC6B6D0DEB82}" presName="node" presStyleLbl="alignAccFollowNode1" presStyleIdx="3" presStyleCnt="6">
        <dgm:presLayoutVars>
          <dgm:bulletEnabled val="1"/>
        </dgm:presLayoutVars>
      </dgm:prSet>
      <dgm:spPr/>
    </dgm:pt>
    <dgm:pt modelId="{41915693-3137-44C9-AE9E-673E213271C0}" type="pres">
      <dgm:prSet presAssocID="{09CFA391-02BD-4AD5-B847-1B9348A03E65}" presName="vSp" presStyleCnt="0"/>
      <dgm:spPr/>
    </dgm:pt>
    <dgm:pt modelId="{AF3CECB6-E7F3-40E8-8FA9-2BF759985C4B}" type="pres">
      <dgm:prSet presAssocID="{E8B0BAB4-3912-45A5-9F57-0D2A37647750}" presName="horFlow" presStyleCnt="0"/>
      <dgm:spPr/>
    </dgm:pt>
    <dgm:pt modelId="{B0EC9E91-286F-43CE-BF38-D21E20D8D955}" type="pres">
      <dgm:prSet presAssocID="{E8B0BAB4-3912-45A5-9F57-0D2A37647750}" presName="bigChev" presStyleLbl="node1" presStyleIdx="2" presStyleCnt="3"/>
      <dgm:spPr/>
    </dgm:pt>
    <dgm:pt modelId="{5A1C72F8-9F3E-4EAF-9267-C3E6828B6805}" type="pres">
      <dgm:prSet presAssocID="{A7E5403C-1F47-4A39-A1FE-B34BC8017EE6}" presName="parTrans" presStyleCnt="0"/>
      <dgm:spPr/>
    </dgm:pt>
    <dgm:pt modelId="{1C7458FC-AE61-487C-8EE2-75C5467EB221}" type="pres">
      <dgm:prSet presAssocID="{487B8CD0-1955-424A-865F-3191EE640D74}" presName="node" presStyleLbl="alignAccFollowNode1" presStyleIdx="4" presStyleCnt="6">
        <dgm:presLayoutVars>
          <dgm:bulletEnabled val="1"/>
        </dgm:presLayoutVars>
      </dgm:prSet>
      <dgm:spPr/>
    </dgm:pt>
    <dgm:pt modelId="{FA9BA641-EF75-446E-BE0A-6847370651B5}" type="pres">
      <dgm:prSet presAssocID="{A8312A6A-6E76-41AE-8313-607967E34A72}" presName="sibTrans" presStyleCnt="0"/>
      <dgm:spPr/>
    </dgm:pt>
    <dgm:pt modelId="{69E12374-CD3B-4BE9-A1D2-B1A6B15FC592}" type="pres">
      <dgm:prSet presAssocID="{CF2A534C-BCA5-40E8-B8BA-031E8C92A492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E3FC4003-61BC-4BF0-BE3E-DFCDD90A5833}" srcId="{63035419-3759-4AA0-8B30-77EAAAC2579E}" destId="{94F4BD2E-9DAA-4CFA-A77D-2C926132CDB0}" srcOrd="0" destOrd="0" parTransId="{FB746D5E-AE0C-47AF-9DA5-EA0C24ECBEC5}" sibTransId="{F35096BC-06B2-4136-BC5D-C12154CDBF9F}"/>
    <dgm:cxn modelId="{3F73231C-4C7B-4F74-BAE4-EC8A26B2E9E7}" type="presOf" srcId="{CF2A534C-BCA5-40E8-B8BA-031E8C92A492}" destId="{69E12374-CD3B-4BE9-A1D2-B1A6B15FC592}" srcOrd="0" destOrd="0" presId="urn:microsoft.com/office/officeart/2005/8/layout/lProcess3"/>
    <dgm:cxn modelId="{0C97BC24-5D3C-4F6E-8A6F-60C9B3AB172C}" type="presOf" srcId="{9104B273-CA69-4655-892A-A423E2D07BCC}" destId="{4C6828A4-873F-4C3F-9E8E-DF833110DDBB}" srcOrd="0" destOrd="0" presId="urn:microsoft.com/office/officeart/2005/8/layout/lProcess3"/>
    <dgm:cxn modelId="{84AC5A28-A5CD-437D-B500-33ECD461D5A4}" type="presOf" srcId="{94F4BD2E-9DAA-4CFA-A77D-2C926132CDB0}" destId="{59044101-4691-4C89-80D3-54875828AC06}" srcOrd="0" destOrd="0" presId="urn:microsoft.com/office/officeart/2005/8/layout/lProcess3"/>
    <dgm:cxn modelId="{7E9E4941-8F8C-43E3-BEC2-60ACD6486715}" type="presOf" srcId="{01181882-03C9-4166-9B19-DC6B6D0DEB82}" destId="{C5CA0A3B-3C26-4C0C-BE5B-317A06A1B777}" srcOrd="0" destOrd="0" presId="urn:microsoft.com/office/officeart/2005/8/layout/lProcess3"/>
    <dgm:cxn modelId="{7337D672-F361-4266-9560-EF4D9BE8D035}" type="presOf" srcId="{63035419-3759-4AA0-8B30-77EAAAC2579E}" destId="{50F846CC-0754-482D-89C7-685C90B4510B}" srcOrd="0" destOrd="0" presId="urn:microsoft.com/office/officeart/2005/8/layout/lProcess3"/>
    <dgm:cxn modelId="{0991237B-95F8-4AE0-BD4A-CD8705C34630}" type="presOf" srcId="{09CFA391-02BD-4AD5-B847-1B9348A03E65}" destId="{4B373FDD-BEC0-4111-A234-830F932A8D87}" srcOrd="0" destOrd="0" presId="urn:microsoft.com/office/officeart/2005/8/layout/lProcess3"/>
    <dgm:cxn modelId="{A36EB27F-25C9-40D3-A708-6A7D69CA7AF8}" srcId="{63035419-3759-4AA0-8B30-77EAAAC2579E}" destId="{09CFA391-02BD-4AD5-B847-1B9348A03E65}" srcOrd="1" destOrd="0" parTransId="{797A4194-22D2-49FE-B38A-CBF2780793D4}" sibTransId="{1F73C345-0032-4803-B958-B671276DA1E7}"/>
    <dgm:cxn modelId="{394AD47F-84A1-4160-B87F-5D2C022DB038}" type="presOf" srcId="{39B7B6FC-7418-4F18-875A-9EE6BEA5957D}" destId="{189CA665-B9F0-42DE-9FDA-A35D30A1FDC6}" srcOrd="0" destOrd="0" presId="urn:microsoft.com/office/officeart/2005/8/layout/lProcess3"/>
    <dgm:cxn modelId="{48EF428E-A67B-4074-BED3-452ECD4DE29E}" srcId="{94F4BD2E-9DAA-4CFA-A77D-2C926132CDB0}" destId="{39B7B6FC-7418-4F18-875A-9EE6BEA5957D}" srcOrd="0" destOrd="0" parTransId="{27F84A30-13AD-40D7-914D-FC4C3C45AD9D}" sibTransId="{07266C6E-2E98-4EB7-BFD3-C7A009E15A4F}"/>
    <dgm:cxn modelId="{A0DDE98F-CFEC-4EAC-AB66-C17AECED41C6}" type="presOf" srcId="{E8B0BAB4-3912-45A5-9F57-0D2A37647750}" destId="{B0EC9E91-286F-43CE-BF38-D21E20D8D955}" srcOrd="0" destOrd="0" presId="urn:microsoft.com/office/officeart/2005/8/layout/lProcess3"/>
    <dgm:cxn modelId="{D0D5B79D-A9A9-4E2E-BEA0-96C74E038FCA}" type="presOf" srcId="{487B8CD0-1955-424A-865F-3191EE640D74}" destId="{1C7458FC-AE61-487C-8EE2-75C5467EB221}" srcOrd="0" destOrd="0" presId="urn:microsoft.com/office/officeart/2005/8/layout/lProcess3"/>
    <dgm:cxn modelId="{C9DBEDAE-7A2C-4DBA-921D-CB0D32806D96}" type="presOf" srcId="{F9542F33-2941-44BC-986E-5C24EC53D371}" destId="{AA83C307-C11A-4692-9912-4DE73C1E1739}" srcOrd="0" destOrd="0" presId="urn:microsoft.com/office/officeart/2005/8/layout/lProcess3"/>
    <dgm:cxn modelId="{FCCFBDB2-E20E-4126-8867-47E33323B10D}" srcId="{94F4BD2E-9DAA-4CFA-A77D-2C926132CDB0}" destId="{F9542F33-2941-44BC-986E-5C24EC53D371}" srcOrd="1" destOrd="0" parTransId="{F43FB593-5327-4176-B409-377691FE5477}" sibTransId="{4D8E8FF2-554B-4EC2-BE2C-61633D2DB670}"/>
    <dgm:cxn modelId="{733BCBB9-2D35-46AC-B77F-D1BB5F76824D}" srcId="{09CFA391-02BD-4AD5-B847-1B9348A03E65}" destId="{9104B273-CA69-4655-892A-A423E2D07BCC}" srcOrd="0" destOrd="0" parTransId="{9FE06D18-9D15-40DF-832E-0AB0030B19E1}" sibTransId="{60F5B10E-AE4F-4C53-812C-F7FDC1A5EB54}"/>
    <dgm:cxn modelId="{F14ED5B9-F3B4-4EF4-978F-9B3F615FE060}" srcId="{E8B0BAB4-3912-45A5-9F57-0D2A37647750}" destId="{487B8CD0-1955-424A-865F-3191EE640D74}" srcOrd="0" destOrd="0" parTransId="{A7E5403C-1F47-4A39-A1FE-B34BC8017EE6}" sibTransId="{A8312A6A-6E76-41AE-8313-607967E34A72}"/>
    <dgm:cxn modelId="{131A6CCB-26A5-4E5E-8858-7933F8611FCE}" srcId="{E8B0BAB4-3912-45A5-9F57-0D2A37647750}" destId="{CF2A534C-BCA5-40E8-B8BA-031E8C92A492}" srcOrd="1" destOrd="0" parTransId="{7ADEF9FF-6891-433D-BDB5-1450C49F326D}" sibTransId="{28E9DFF5-3AB0-4147-B0DF-0159DC6953C5}"/>
    <dgm:cxn modelId="{A680F4DB-557B-4800-94D8-CFBD74432FAB}" srcId="{63035419-3759-4AA0-8B30-77EAAAC2579E}" destId="{E8B0BAB4-3912-45A5-9F57-0D2A37647750}" srcOrd="2" destOrd="0" parTransId="{8C90542D-962F-49A6-B701-830BAB94328B}" sibTransId="{84612515-385E-403D-880B-4919B596B01E}"/>
    <dgm:cxn modelId="{E065FAE8-FCB0-4700-94ED-C23DBCBA485E}" srcId="{09CFA391-02BD-4AD5-B847-1B9348A03E65}" destId="{01181882-03C9-4166-9B19-DC6B6D0DEB82}" srcOrd="1" destOrd="0" parTransId="{651F5436-E564-43A0-A917-B77E9D67DD32}" sibTransId="{163DF4B0-6F70-43AB-8A45-B9899100A5B1}"/>
    <dgm:cxn modelId="{3E7B75C2-4B9E-48A8-9527-EE80E84EC181}" type="presParOf" srcId="{50F846CC-0754-482D-89C7-685C90B4510B}" destId="{7D069880-D410-4E3D-8DD6-7C2BCB1C5A59}" srcOrd="0" destOrd="0" presId="urn:microsoft.com/office/officeart/2005/8/layout/lProcess3"/>
    <dgm:cxn modelId="{2BB6A190-5E8D-4F85-8E48-BA7621BF2B7E}" type="presParOf" srcId="{7D069880-D410-4E3D-8DD6-7C2BCB1C5A59}" destId="{59044101-4691-4C89-80D3-54875828AC06}" srcOrd="0" destOrd="0" presId="urn:microsoft.com/office/officeart/2005/8/layout/lProcess3"/>
    <dgm:cxn modelId="{7E204DF8-6C83-479D-AF3F-2EAEE7DD4E62}" type="presParOf" srcId="{7D069880-D410-4E3D-8DD6-7C2BCB1C5A59}" destId="{755C3094-5ACE-4EC7-87EB-61ADA851EC27}" srcOrd="1" destOrd="0" presId="urn:microsoft.com/office/officeart/2005/8/layout/lProcess3"/>
    <dgm:cxn modelId="{139FD236-9830-45AD-B748-7B5D388A29C6}" type="presParOf" srcId="{7D069880-D410-4E3D-8DD6-7C2BCB1C5A59}" destId="{189CA665-B9F0-42DE-9FDA-A35D30A1FDC6}" srcOrd="2" destOrd="0" presId="urn:microsoft.com/office/officeart/2005/8/layout/lProcess3"/>
    <dgm:cxn modelId="{A9C25000-7E3D-4AEF-A5BA-F2CFFE52715F}" type="presParOf" srcId="{7D069880-D410-4E3D-8DD6-7C2BCB1C5A59}" destId="{605C9CF4-7E0D-4375-9AD3-C52EB79877A7}" srcOrd="3" destOrd="0" presId="urn:microsoft.com/office/officeart/2005/8/layout/lProcess3"/>
    <dgm:cxn modelId="{3A552D7D-F5F0-44AB-95BD-065DA65874FC}" type="presParOf" srcId="{7D069880-D410-4E3D-8DD6-7C2BCB1C5A59}" destId="{AA83C307-C11A-4692-9912-4DE73C1E1739}" srcOrd="4" destOrd="0" presId="urn:microsoft.com/office/officeart/2005/8/layout/lProcess3"/>
    <dgm:cxn modelId="{38700D1A-ADB4-4AEB-9761-A06B3A5C4BA8}" type="presParOf" srcId="{50F846CC-0754-482D-89C7-685C90B4510B}" destId="{604D7004-5A6B-4120-90DD-29715391341C}" srcOrd="1" destOrd="0" presId="urn:microsoft.com/office/officeart/2005/8/layout/lProcess3"/>
    <dgm:cxn modelId="{4A6C7B43-4FFB-4B14-950A-CC6643B57842}" type="presParOf" srcId="{50F846CC-0754-482D-89C7-685C90B4510B}" destId="{CDB7C0BF-F617-4480-A90D-10BD5C82CF78}" srcOrd="2" destOrd="0" presId="urn:microsoft.com/office/officeart/2005/8/layout/lProcess3"/>
    <dgm:cxn modelId="{F6C18601-74C7-45EB-863A-071E4BE08555}" type="presParOf" srcId="{CDB7C0BF-F617-4480-A90D-10BD5C82CF78}" destId="{4B373FDD-BEC0-4111-A234-830F932A8D87}" srcOrd="0" destOrd="0" presId="urn:microsoft.com/office/officeart/2005/8/layout/lProcess3"/>
    <dgm:cxn modelId="{1303F18C-9457-4779-B5B8-059ADEAED34E}" type="presParOf" srcId="{CDB7C0BF-F617-4480-A90D-10BD5C82CF78}" destId="{5449CC84-A9E6-448F-8402-23270DD7E267}" srcOrd="1" destOrd="0" presId="urn:microsoft.com/office/officeart/2005/8/layout/lProcess3"/>
    <dgm:cxn modelId="{A77B9CD9-1FDC-4175-BAE6-DB018A6569ED}" type="presParOf" srcId="{CDB7C0BF-F617-4480-A90D-10BD5C82CF78}" destId="{4C6828A4-873F-4C3F-9E8E-DF833110DDBB}" srcOrd="2" destOrd="0" presId="urn:microsoft.com/office/officeart/2005/8/layout/lProcess3"/>
    <dgm:cxn modelId="{0B1AFC1D-73C0-4AB4-9DD3-4E5E1E57AF6D}" type="presParOf" srcId="{CDB7C0BF-F617-4480-A90D-10BD5C82CF78}" destId="{E8375A20-C17B-4A5E-9DF0-F48F32FF6755}" srcOrd="3" destOrd="0" presId="urn:microsoft.com/office/officeart/2005/8/layout/lProcess3"/>
    <dgm:cxn modelId="{F27DD3A7-2B9A-4ABA-A052-778A1001CE82}" type="presParOf" srcId="{CDB7C0BF-F617-4480-A90D-10BD5C82CF78}" destId="{C5CA0A3B-3C26-4C0C-BE5B-317A06A1B777}" srcOrd="4" destOrd="0" presId="urn:microsoft.com/office/officeart/2005/8/layout/lProcess3"/>
    <dgm:cxn modelId="{8903AF0B-DAE5-4B2C-87B1-6EE89C4CB8BC}" type="presParOf" srcId="{50F846CC-0754-482D-89C7-685C90B4510B}" destId="{41915693-3137-44C9-AE9E-673E213271C0}" srcOrd="3" destOrd="0" presId="urn:microsoft.com/office/officeart/2005/8/layout/lProcess3"/>
    <dgm:cxn modelId="{77686402-A5D4-434E-AAE5-E9CEADE2E6BF}" type="presParOf" srcId="{50F846CC-0754-482D-89C7-685C90B4510B}" destId="{AF3CECB6-E7F3-40E8-8FA9-2BF759985C4B}" srcOrd="4" destOrd="0" presId="urn:microsoft.com/office/officeart/2005/8/layout/lProcess3"/>
    <dgm:cxn modelId="{3FF4F0F2-115E-4AA4-B554-E4BC69008B3D}" type="presParOf" srcId="{AF3CECB6-E7F3-40E8-8FA9-2BF759985C4B}" destId="{B0EC9E91-286F-43CE-BF38-D21E20D8D955}" srcOrd="0" destOrd="0" presId="urn:microsoft.com/office/officeart/2005/8/layout/lProcess3"/>
    <dgm:cxn modelId="{E761BDF3-05A0-4D2C-AE4A-E1531F561B3C}" type="presParOf" srcId="{AF3CECB6-E7F3-40E8-8FA9-2BF759985C4B}" destId="{5A1C72F8-9F3E-4EAF-9267-C3E6828B6805}" srcOrd="1" destOrd="0" presId="urn:microsoft.com/office/officeart/2005/8/layout/lProcess3"/>
    <dgm:cxn modelId="{A135AC07-26FC-47E0-A9F5-768267BAFEAE}" type="presParOf" srcId="{AF3CECB6-E7F3-40E8-8FA9-2BF759985C4B}" destId="{1C7458FC-AE61-487C-8EE2-75C5467EB221}" srcOrd="2" destOrd="0" presId="urn:microsoft.com/office/officeart/2005/8/layout/lProcess3"/>
    <dgm:cxn modelId="{83328EC3-F467-413E-B219-BF75F39F0B7F}" type="presParOf" srcId="{AF3CECB6-E7F3-40E8-8FA9-2BF759985C4B}" destId="{FA9BA641-EF75-446E-BE0A-6847370651B5}" srcOrd="3" destOrd="0" presId="urn:microsoft.com/office/officeart/2005/8/layout/lProcess3"/>
    <dgm:cxn modelId="{01248733-8EED-47AF-99D4-3262F38A4258}" type="presParOf" srcId="{AF3CECB6-E7F3-40E8-8FA9-2BF759985C4B}" destId="{69E12374-CD3B-4BE9-A1D2-B1A6B15FC59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420DD-73CB-4F00-97F3-0A4FC76E6CA6}">
      <dsp:nvSpPr>
        <dsp:cNvPr id="0" name=""/>
        <dsp:cNvSpPr/>
      </dsp:nvSpPr>
      <dsp:spPr>
        <a:xfrm>
          <a:off x="781965" y="178955"/>
          <a:ext cx="658916" cy="658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E462D-2EB5-4C51-9CB5-A8E762702581}">
      <dsp:nvSpPr>
        <dsp:cNvPr id="0" name=""/>
        <dsp:cNvSpPr/>
      </dsp:nvSpPr>
      <dsp:spPr>
        <a:xfrm>
          <a:off x="379294" y="107828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of organisation</a:t>
          </a:r>
          <a:endParaRPr lang="en-US" sz="1400" kern="1200" dirty="0"/>
        </a:p>
      </dsp:txBody>
      <dsp:txXfrm>
        <a:off x="379294" y="1078285"/>
        <a:ext cx="1464257" cy="585703"/>
      </dsp:txXfrm>
    </dsp:sp>
    <dsp:sp modelId="{6B6DFF23-ABE7-4AA9-B406-D4843B8CBFF7}">
      <dsp:nvSpPr>
        <dsp:cNvPr id="0" name=""/>
        <dsp:cNvSpPr/>
      </dsp:nvSpPr>
      <dsp:spPr>
        <a:xfrm>
          <a:off x="2502468" y="178955"/>
          <a:ext cx="658916" cy="6589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5E75-58FD-44BB-9D1D-748D45B7F8D1}">
      <dsp:nvSpPr>
        <dsp:cNvPr id="0" name=""/>
        <dsp:cNvSpPr/>
      </dsp:nvSpPr>
      <dsp:spPr>
        <a:xfrm>
          <a:off x="2099797" y="1078285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a worker</a:t>
          </a:r>
          <a:endParaRPr lang="en-US" sz="1400" kern="1200" dirty="0"/>
        </a:p>
      </dsp:txBody>
      <dsp:txXfrm>
        <a:off x="2099797" y="1078285"/>
        <a:ext cx="1464257" cy="585703"/>
      </dsp:txXfrm>
    </dsp:sp>
    <dsp:sp modelId="{C4D17CDB-BD12-4C51-A4E3-03B47354980C}">
      <dsp:nvSpPr>
        <dsp:cNvPr id="0" name=""/>
        <dsp:cNvSpPr/>
      </dsp:nvSpPr>
      <dsp:spPr>
        <a:xfrm>
          <a:off x="781965" y="2030052"/>
          <a:ext cx="658916" cy="6589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482D3-DE75-4F30-B925-DC8C92A09874}">
      <dsp:nvSpPr>
        <dsp:cNvPr id="0" name=""/>
        <dsp:cNvSpPr/>
      </dsp:nvSpPr>
      <dsp:spPr>
        <a:xfrm>
          <a:off x="379294" y="2929382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a project</a:t>
          </a:r>
          <a:endParaRPr lang="en-US" sz="1400" kern="1200" dirty="0"/>
        </a:p>
      </dsp:txBody>
      <dsp:txXfrm>
        <a:off x="379294" y="2929382"/>
        <a:ext cx="1464257" cy="585703"/>
      </dsp:txXfrm>
    </dsp:sp>
    <dsp:sp modelId="{E2FD5F5E-F07B-4FCA-A5B1-222B30A88437}">
      <dsp:nvSpPr>
        <dsp:cNvPr id="0" name=""/>
        <dsp:cNvSpPr/>
      </dsp:nvSpPr>
      <dsp:spPr>
        <a:xfrm>
          <a:off x="2502468" y="2030052"/>
          <a:ext cx="658916" cy="6589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43671-74BF-48CD-B274-FF782321550B}">
      <dsp:nvSpPr>
        <dsp:cNvPr id="0" name=""/>
        <dsp:cNvSpPr/>
      </dsp:nvSpPr>
      <dsp:spPr>
        <a:xfrm>
          <a:off x="2099797" y="2929382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particular parts of services</a:t>
          </a:r>
          <a:endParaRPr lang="en-US" sz="1400" kern="1200" dirty="0"/>
        </a:p>
      </dsp:txBody>
      <dsp:txXfrm>
        <a:off x="2099797" y="2929382"/>
        <a:ext cx="1464257" cy="585703"/>
      </dsp:txXfrm>
    </dsp:sp>
    <dsp:sp modelId="{3D7E98D3-F1A8-418F-B992-B5A24642FAD1}">
      <dsp:nvSpPr>
        <dsp:cNvPr id="0" name=""/>
        <dsp:cNvSpPr/>
      </dsp:nvSpPr>
      <dsp:spPr>
        <a:xfrm>
          <a:off x="781965" y="3881149"/>
          <a:ext cx="658916" cy="6589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FB81A-9BEE-46F9-B6D0-D14092571800}">
      <dsp:nvSpPr>
        <dsp:cNvPr id="0" name=""/>
        <dsp:cNvSpPr/>
      </dsp:nvSpPr>
      <dsp:spPr>
        <a:xfrm>
          <a:off x="379294" y="4780478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individual service users.</a:t>
          </a:r>
          <a:endParaRPr lang="en-US" sz="1400" kern="1200" dirty="0"/>
        </a:p>
      </dsp:txBody>
      <dsp:txXfrm>
        <a:off x="379294" y="4780478"/>
        <a:ext cx="1464257" cy="585703"/>
      </dsp:txXfrm>
    </dsp:sp>
    <dsp:sp modelId="{174E3F48-9BFB-485E-B8FE-F30A729B6C9E}">
      <dsp:nvSpPr>
        <dsp:cNvPr id="0" name=""/>
        <dsp:cNvSpPr/>
      </dsp:nvSpPr>
      <dsp:spPr>
        <a:xfrm>
          <a:off x="2502468" y="3881149"/>
          <a:ext cx="658916" cy="6589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D55E-E597-4CEA-871F-8EEAAFF1729F}">
      <dsp:nvSpPr>
        <dsp:cNvPr id="0" name=""/>
        <dsp:cNvSpPr/>
      </dsp:nvSpPr>
      <dsp:spPr>
        <a:xfrm>
          <a:off x="2099797" y="4780478"/>
          <a:ext cx="1464257" cy="58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Funding Changes for the community</a:t>
          </a:r>
          <a:endParaRPr lang="en-US" sz="1400" kern="1200" dirty="0"/>
        </a:p>
      </dsp:txBody>
      <dsp:txXfrm>
        <a:off x="2099797" y="4780478"/>
        <a:ext cx="1464257" cy="585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39C4C-BBCC-4861-8654-FB42BD30CC63}">
      <dsp:nvSpPr>
        <dsp:cNvPr id="0" name=""/>
        <dsp:cNvSpPr/>
      </dsp:nvSpPr>
      <dsp:spPr>
        <a:xfrm>
          <a:off x="0" y="31251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Beneficiary			</a:t>
          </a:r>
          <a:endParaRPr lang="en-US" sz="2100" kern="1200" dirty="0"/>
        </a:p>
      </dsp:txBody>
      <dsp:txXfrm>
        <a:off x="23988" y="336498"/>
        <a:ext cx="4923627" cy="443423"/>
      </dsp:txXfrm>
    </dsp:sp>
    <dsp:sp modelId="{C92B354B-F348-439F-8CE3-38A43DD22D09}">
      <dsp:nvSpPr>
        <dsp:cNvPr id="0" name=""/>
        <dsp:cNvSpPr/>
      </dsp:nvSpPr>
      <dsp:spPr>
        <a:xfrm>
          <a:off x="0" y="86439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423469"/>
                <a:satOff val="2029"/>
                <a:lumOff val="1877"/>
                <a:alphaOff val="0"/>
                <a:tint val="96000"/>
                <a:lumMod val="100000"/>
              </a:schemeClr>
            </a:gs>
            <a:gs pos="78000">
              <a:schemeClr val="accent2">
                <a:hueOff val="-423469"/>
                <a:satOff val="2029"/>
                <a:lumOff val="18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Direct or Primary</a:t>
          </a:r>
          <a:endParaRPr lang="en-US" sz="2100" kern="1200" dirty="0"/>
        </a:p>
      </dsp:txBody>
      <dsp:txXfrm>
        <a:off x="23988" y="888378"/>
        <a:ext cx="4923627" cy="443423"/>
      </dsp:txXfrm>
    </dsp:sp>
    <dsp:sp modelId="{F6BD27E3-5AB9-4633-B2B2-DF8CCCBBDA4A}">
      <dsp:nvSpPr>
        <dsp:cNvPr id="0" name=""/>
        <dsp:cNvSpPr/>
      </dsp:nvSpPr>
      <dsp:spPr>
        <a:xfrm>
          <a:off x="0" y="141627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846939"/>
                <a:satOff val="4057"/>
                <a:lumOff val="3753"/>
                <a:alphaOff val="0"/>
                <a:tint val="96000"/>
                <a:lumMod val="100000"/>
              </a:schemeClr>
            </a:gs>
            <a:gs pos="78000">
              <a:schemeClr val="accent2">
                <a:hueOff val="-846939"/>
                <a:satOff val="4057"/>
                <a:lumOff val="37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Indirect or Secondary</a:t>
          </a:r>
          <a:endParaRPr lang="en-US" sz="2100" kern="1200" dirty="0"/>
        </a:p>
      </dsp:txBody>
      <dsp:txXfrm>
        <a:off x="23988" y="1440258"/>
        <a:ext cx="4923627" cy="443423"/>
      </dsp:txXfrm>
    </dsp:sp>
    <dsp:sp modelId="{7D9C9455-805A-4679-B2C2-62209583F586}">
      <dsp:nvSpPr>
        <dsp:cNvPr id="0" name=""/>
        <dsp:cNvSpPr/>
      </dsp:nvSpPr>
      <dsp:spPr>
        <a:xfrm>
          <a:off x="0" y="196815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1270408"/>
                <a:satOff val="6086"/>
                <a:lumOff val="5630"/>
                <a:alphaOff val="0"/>
                <a:tint val="96000"/>
                <a:lumMod val="100000"/>
              </a:schemeClr>
            </a:gs>
            <a:gs pos="78000">
              <a:schemeClr val="accent2">
                <a:hueOff val="-1270408"/>
                <a:satOff val="6086"/>
                <a:lumOff val="563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Milestones</a:t>
          </a:r>
          <a:endParaRPr lang="en-US" sz="2100" kern="1200" dirty="0"/>
        </a:p>
      </dsp:txBody>
      <dsp:txXfrm>
        <a:off x="23988" y="1992138"/>
        <a:ext cx="4923627" cy="443423"/>
      </dsp:txXfrm>
    </dsp:sp>
    <dsp:sp modelId="{A5769828-64A0-404E-9C08-933E1BB69291}">
      <dsp:nvSpPr>
        <dsp:cNvPr id="0" name=""/>
        <dsp:cNvSpPr/>
      </dsp:nvSpPr>
      <dsp:spPr>
        <a:xfrm>
          <a:off x="0" y="252003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1693878"/>
                <a:satOff val="8114"/>
                <a:lumOff val="7507"/>
                <a:alphaOff val="0"/>
                <a:tint val="96000"/>
                <a:lumMod val="100000"/>
              </a:schemeClr>
            </a:gs>
            <a:gs pos="78000">
              <a:schemeClr val="accent2">
                <a:hueOff val="-1693878"/>
                <a:satOff val="8114"/>
                <a:lumOff val="75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Qualitative Indicator or ‘soft’ – feeling </a:t>
          </a:r>
          <a:endParaRPr lang="en-US" sz="2100" kern="1200" dirty="0"/>
        </a:p>
      </dsp:txBody>
      <dsp:txXfrm>
        <a:off x="23988" y="2544018"/>
        <a:ext cx="4923627" cy="443423"/>
      </dsp:txXfrm>
    </dsp:sp>
    <dsp:sp modelId="{9E409E5A-A94F-4B50-806F-2F4BAED37542}">
      <dsp:nvSpPr>
        <dsp:cNvPr id="0" name=""/>
        <dsp:cNvSpPr/>
      </dsp:nvSpPr>
      <dsp:spPr>
        <a:xfrm>
          <a:off x="0" y="307191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2117347"/>
                <a:satOff val="10143"/>
                <a:lumOff val="9384"/>
                <a:alphaOff val="0"/>
                <a:tint val="96000"/>
                <a:lumMod val="100000"/>
              </a:schemeClr>
            </a:gs>
            <a:gs pos="78000">
              <a:schemeClr val="accent2">
                <a:hueOff val="-2117347"/>
                <a:satOff val="10143"/>
                <a:lumOff val="93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Quantitative Indicator or ‘hard’ - number</a:t>
          </a:r>
          <a:endParaRPr lang="en-US" sz="2100" kern="1200" dirty="0"/>
        </a:p>
      </dsp:txBody>
      <dsp:txXfrm>
        <a:off x="23988" y="3095898"/>
        <a:ext cx="4923627" cy="443423"/>
      </dsp:txXfrm>
    </dsp:sp>
    <dsp:sp modelId="{4F0E3E8F-27E2-4897-8D38-FE58947C4E39}">
      <dsp:nvSpPr>
        <dsp:cNvPr id="0" name=""/>
        <dsp:cNvSpPr/>
      </dsp:nvSpPr>
      <dsp:spPr>
        <a:xfrm>
          <a:off x="0" y="362379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2540817"/>
                <a:satOff val="12171"/>
                <a:lumOff val="11260"/>
                <a:alphaOff val="0"/>
                <a:tint val="96000"/>
                <a:lumMod val="100000"/>
              </a:schemeClr>
            </a:gs>
            <a:gs pos="78000">
              <a:schemeClr val="accent2">
                <a:hueOff val="-2540817"/>
                <a:satOff val="12171"/>
                <a:lumOff val="1126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Evidence of need  - proof!</a:t>
          </a:r>
          <a:endParaRPr lang="en-US" sz="2100" kern="1200" dirty="0"/>
        </a:p>
      </dsp:txBody>
      <dsp:txXfrm>
        <a:off x="23988" y="3647778"/>
        <a:ext cx="4923627" cy="443423"/>
      </dsp:txXfrm>
    </dsp:sp>
    <dsp:sp modelId="{36AB3C0A-D20F-40C8-A3C1-FBC044498F50}">
      <dsp:nvSpPr>
        <dsp:cNvPr id="0" name=""/>
        <dsp:cNvSpPr/>
      </dsp:nvSpPr>
      <dsp:spPr>
        <a:xfrm>
          <a:off x="0" y="4175670"/>
          <a:ext cx="4971603" cy="49139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Input /Output /Outcome/ Impact</a:t>
          </a:r>
          <a:endParaRPr lang="en-US" sz="2100" kern="1200" dirty="0"/>
        </a:p>
      </dsp:txBody>
      <dsp:txXfrm>
        <a:off x="23988" y="4199658"/>
        <a:ext cx="4923627" cy="44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44101-4691-4C89-80D3-54875828AC06}">
      <dsp:nvSpPr>
        <dsp:cNvPr id="0" name=""/>
        <dsp:cNvSpPr/>
      </dsp:nvSpPr>
      <dsp:spPr>
        <a:xfrm>
          <a:off x="1959" y="70840"/>
          <a:ext cx="3028292" cy="1211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Starting point </a:t>
          </a:r>
          <a:endParaRPr lang="en-GB" sz="3100" kern="1200" dirty="0"/>
        </a:p>
      </dsp:txBody>
      <dsp:txXfrm>
        <a:off x="607617" y="70840"/>
        <a:ext cx="1816976" cy="1211316"/>
      </dsp:txXfrm>
    </dsp:sp>
    <dsp:sp modelId="{189CA665-B9F0-42DE-9FDA-A35D30A1FDC6}">
      <dsp:nvSpPr>
        <dsp:cNvPr id="0" name=""/>
        <dsp:cNvSpPr/>
      </dsp:nvSpPr>
      <dsp:spPr>
        <a:xfrm>
          <a:off x="2636574" y="173802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Progress </a:t>
          </a:r>
          <a:endParaRPr lang="en-GB" sz="2000" kern="1200" dirty="0"/>
        </a:p>
      </dsp:txBody>
      <dsp:txXfrm>
        <a:off x="3139271" y="173802"/>
        <a:ext cx="1508089" cy="1005393"/>
      </dsp:txXfrm>
    </dsp:sp>
    <dsp:sp modelId="{AA83C307-C11A-4692-9912-4DE73C1E1739}">
      <dsp:nvSpPr>
        <dsp:cNvPr id="0" name=""/>
        <dsp:cNvSpPr/>
      </dsp:nvSpPr>
      <dsp:spPr>
        <a:xfrm>
          <a:off x="4798169" y="173802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Outcome </a:t>
          </a:r>
          <a:endParaRPr lang="en-GB" sz="2000" kern="1200" dirty="0"/>
        </a:p>
      </dsp:txBody>
      <dsp:txXfrm>
        <a:off x="5300866" y="173802"/>
        <a:ext cx="1508089" cy="1005393"/>
      </dsp:txXfrm>
    </dsp:sp>
    <dsp:sp modelId="{4B373FDD-BEC0-4111-A234-830F932A8D87}">
      <dsp:nvSpPr>
        <dsp:cNvPr id="0" name=""/>
        <dsp:cNvSpPr/>
      </dsp:nvSpPr>
      <dsp:spPr>
        <a:xfrm>
          <a:off x="1959" y="1451741"/>
          <a:ext cx="3028292" cy="1211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Physical</a:t>
          </a:r>
          <a:endParaRPr lang="en-GB" sz="3100" kern="1200" dirty="0"/>
        </a:p>
      </dsp:txBody>
      <dsp:txXfrm>
        <a:off x="607617" y="1451741"/>
        <a:ext cx="1816976" cy="1211316"/>
      </dsp:txXfrm>
    </dsp:sp>
    <dsp:sp modelId="{4C6828A4-873F-4C3F-9E8E-DF833110DDBB}">
      <dsp:nvSpPr>
        <dsp:cNvPr id="0" name=""/>
        <dsp:cNvSpPr/>
      </dsp:nvSpPr>
      <dsp:spPr>
        <a:xfrm>
          <a:off x="2636574" y="1554703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Improvement</a:t>
          </a:r>
          <a:endParaRPr lang="en-GB" sz="2000" kern="1200" dirty="0"/>
        </a:p>
      </dsp:txBody>
      <dsp:txXfrm>
        <a:off x="3139271" y="1554703"/>
        <a:ext cx="1508089" cy="1005393"/>
      </dsp:txXfrm>
    </dsp:sp>
    <dsp:sp modelId="{C5CA0A3B-3C26-4C0C-BE5B-317A06A1B777}">
      <dsp:nvSpPr>
        <dsp:cNvPr id="0" name=""/>
        <dsp:cNvSpPr/>
      </dsp:nvSpPr>
      <dsp:spPr>
        <a:xfrm>
          <a:off x="4798169" y="1554703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Active life </a:t>
          </a:r>
          <a:endParaRPr lang="en-GB" sz="2000" kern="1200" dirty="0"/>
        </a:p>
      </dsp:txBody>
      <dsp:txXfrm>
        <a:off x="5300866" y="1554703"/>
        <a:ext cx="1508089" cy="1005393"/>
      </dsp:txXfrm>
    </dsp:sp>
    <dsp:sp modelId="{B0EC9E91-286F-43CE-BF38-D21E20D8D955}">
      <dsp:nvSpPr>
        <dsp:cNvPr id="0" name=""/>
        <dsp:cNvSpPr/>
      </dsp:nvSpPr>
      <dsp:spPr>
        <a:xfrm>
          <a:off x="1959" y="2832642"/>
          <a:ext cx="3028292" cy="12113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Emotional </a:t>
          </a:r>
          <a:endParaRPr lang="en-GB" sz="3100" kern="1200" dirty="0"/>
        </a:p>
      </dsp:txBody>
      <dsp:txXfrm>
        <a:off x="607617" y="2832642"/>
        <a:ext cx="1816976" cy="1211316"/>
      </dsp:txXfrm>
    </dsp:sp>
    <dsp:sp modelId="{1C7458FC-AE61-487C-8EE2-75C5467EB221}">
      <dsp:nvSpPr>
        <dsp:cNvPr id="0" name=""/>
        <dsp:cNvSpPr/>
      </dsp:nvSpPr>
      <dsp:spPr>
        <a:xfrm>
          <a:off x="2636574" y="2935604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Increased confidence </a:t>
          </a:r>
          <a:endParaRPr lang="en-GB" sz="2000" kern="1200" dirty="0"/>
        </a:p>
      </dsp:txBody>
      <dsp:txXfrm>
        <a:off x="3139271" y="2935604"/>
        <a:ext cx="1508089" cy="1005393"/>
      </dsp:txXfrm>
    </dsp:sp>
    <dsp:sp modelId="{69E12374-CD3B-4BE9-A1D2-B1A6B15FC592}">
      <dsp:nvSpPr>
        <dsp:cNvPr id="0" name=""/>
        <dsp:cNvSpPr/>
      </dsp:nvSpPr>
      <dsp:spPr>
        <a:xfrm>
          <a:off x="4798169" y="2935604"/>
          <a:ext cx="2513482" cy="10053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Happier </a:t>
          </a:r>
          <a:endParaRPr lang="en-GB" sz="2000" kern="1200" dirty="0"/>
        </a:p>
      </dsp:txBody>
      <dsp:txXfrm>
        <a:off x="5300866" y="2935604"/>
        <a:ext cx="1508089" cy="1005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C3418BC-AD9D-D7C1-2968-47F4A8DEA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62BC4B9-23BE-2323-1714-86BACB7A77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AD8DBDE-B57A-093D-6A2D-C5AD4537635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F324E5F-4B70-56F0-3DAF-2E7C35FA8D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FDA654C-511D-4B24-96B2-FB362ACB164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093DE8-2854-E7EC-E4A9-59B3E1B6CA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72595AB-AD21-3CB0-62E3-001D2D7D83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BDF344E-7CE0-6385-57DD-FD80900043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24B4D03-6218-BC51-BD2F-2CF0B0A1DD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60913"/>
            <a:ext cx="5051425" cy="4510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8069F5B-6831-AC13-ADAA-E52781674F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86088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114FD02-5B44-3C6C-EB82-E73135F3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20238"/>
            <a:ext cx="2986087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B5947F1-B4C4-4FC3-8021-370249470F7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dirty="0"/>
          </a:p>
          <a:p>
            <a:r>
              <a:rPr lang="en-GB" altLang="en-US" dirty="0"/>
              <a:t>SEE NOTES ON EXAMPLE </a:t>
            </a: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795C20-78A4-4B5B-9BFB-CED10DC0DB6F}" type="slidenum">
              <a:rPr kumimoji="0"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kumimoji="0"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6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C034A5-3F2F-46BB-BF0D-04ACA070C8FD}" type="slidenum">
              <a:rPr kumimoji="0"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0"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3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8A3138B-A277-091E-99E5-C5CAAF9EEA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F766A46-4920-CCC3-5966-5B8DA3717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4760913"/>
            <a:ext cx="5511800" cy="45100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dirty="0"/>
          </a:p>
          <a:p>
            <a:r>
              <a:rPr lang="en-GB" altLang="en-US" dirty="0"/>
              <a:t>EXPLAIN THE PROCESS </a:t>
            </a:r>
          </a:p>
          <a:p>
            <a:r>
              <a:rPr lang="en-GB" altLang="en-US" dirty="0"/>
              <a:t>1</a:t>
            </a:r>
            <a:r>
              <a:rPr lang="en-GB" altLang="en-US" baseline="30000" dirty="0"/>
              <a:t>ST</a:t>
            </a:r>
            <a:r>
              <a:rPr lang="en-GB" altLang="en-US" dirty="0"/>
              <a:t> TIME – SETS THE INITIAL BASELINE </a:t>
            </a:r>
          </a:p>
          <a:p>
            <a:endParaRPr lang="en-GB" altLang="en-US" dirty="0"/>
          </a:p>
          <a:p>
            <a:r>
              <a:rPr lang="en-GB" altLang="en-US" dirty="0"/>
              <a:t>2</a:t>
            </a:r>
            <a:r>
              <a:rPr lang="en-GB" altLang="en-US" baseline="30000" dirty="0"/>
              <a:t>ND</a:t>
            </a:r>
            <a:r>
              <a:rPr lang="en-GB" altLang="en-US" dirty="0"/>
              <a:t> TIME – RECORDS CHANGE AS A RESULT OF THE WORK DONE BY THE PROJECT </a:t>
            </a:r>
          </a:p>
          <a:p>
            <a:endParaRPr lang="en-GB" altLang="en-US" dirty="0"/>
          </a:p>
          <a:p>
            <a:r>
              <a:rPr lang="en-GB" altLang="en-US" dirty="0"/>
              <a:t>MAY NATURALLY LEAD TO A SEMI STRUCTURED INTERVIEW TO TRY AND GET THE CLIENT TO ARTICULATE ABOUT WHAT ELEMENTS OF THE SERVICE/ACTIVITY WERE EFFECTIVE OR NOT IN CONTRIBUTING TO THE CHANGE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5008B60-D5C3-7F53-72A1-FBA00C5D4B85}"/>
              </a:ext>
            </a:extLst>
          </p:cNvPr>
          <p:cNvSpPr txBox="1">
            <a:spLocks noGrp="1"/>
          </p:cNvSpPr>
          <p:nvPr/>
        </p:nvSpPr>
        <p:spPr bwMode="auto">
          <a:xfrm>
            <a:off x="3902075" y="9518650"/>
            <a:ext cx="29860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B8274B-17A5-4570-B096-FAA61D980D55}" type="slidenum">
              <a:rPr kumimoji="0"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kumimoji="0"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CA08B4FB-DEB2-4F30-A5FE-A57CF2D1A1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A116C7A-2FAC-7554-D5EE-38D559250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4760913"/>
            <a:ext cx="5511800" cy="45100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Outcome star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General – but now developed into a range of service areas: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Homelessness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Alcohol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Teens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Older People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Well Being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Worklessness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Mental Health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Family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Community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Examples on the tables for you to look at the kind of detail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13EA5B2-4887-1591-080B-6069786500B9}"/>
              </a:ext>
            </a:extLst>
          </p:cNvPr>
          <p:cNvSpPr txBox="1">
            <a:spLocks noGrp="1"/>
          </p:cNvSpPr>
          <p:nvPr/>
        </p:nvSpPr>
        <p:spPr bwMode="auto">
          <a:xfrm>
            <a:off x="3902075" y="9518650"/>
            <a:ext cx="29860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D0F96C-AA0B-4266-943A-87225589E537}" type="slidenum">
              <a:rPr kumimoji="0" lang="en-GB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kumimoji="0"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>
            <a:extLst>
              <a:ext uri="{FF2B5EF4-FFF2-40B4-BE49-F238E27FC236}">
                <a16:creationId xmlns:a16="http://schemas.microsoft.com/office/drawing/2014/main" id="{DDA5205C-35B6-8E5B-7681-FB9C687AB23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DD014C-7BF3-D33E-A05F-43661940D807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537BF1-C716-B33F-1BCA-08168C19BE25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1DFF80D0-1418-59D4-50F2-9248A69B38F6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39A47E6-175F-85A9-B2E2-2ED4C4A92A27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9F7A0A34-5F11-4652-E363-5CB16BEACF5F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3BC9B0D3-E0BF-45FD-825A-E3078EE1985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C6438465-695A-9D16-B183-4B7D51ED304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90D4CC59-0A70-9811-7DE4-EF952D90EAF3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A963E9E8-F7A2-F237-604C-388E0A29461B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200908F8-16AA-5408-6C02-A21CB32F22C7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D2399FA-78EC-8A2F-EC3E-F0A0C3C4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4058450-5FAD-11FA-CC29-4101F643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DA5A4D3-3A99-46A3-C7C5-9AF9D9F9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949D93F-39CF-4DD5-81E9-C5CEA1181C21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146344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C8BF-CFE2-A4EE-A7AB-F868AA8F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48A3-B1C7-38F3-BC60-320849AE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85C1-242B-18C2-676C-18B66F8D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F42D009-3FA7-4592-A3D0-C2490D4E0E51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838083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026923-AA9D-4C35-1E14-7D079C1B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49FFF-34FF-6BB5-2ADD-D03F0BB56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3B7998-4CBD-A19E-FCC1-1216BF5D7C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493719-ECF4-55D5-911B-F4FEC25568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DD4ADD-4B50-8E8E-E342-67594C8609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739BE8E-7938-41D1-B3B2-331609E50022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0074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4E51-D053-CD33-2ED5-4282AC14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72EA-B08C-6F44-76C3-FB20F3DC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1E629-3D5E-0146-4318-2ADB4304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F7B4154E-555B-478D-B2A9-E56D56B6C965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266472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FA3498-2E0B-6FF5-313D-AA345458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96615-6D8A-E700-B2EC-DDD8CA00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16775FB-99B5-45B0-5350-BB381880A7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4CDA6C-5941-410F-9B7A-72D8434354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AE7169-37AF-8432-8BD0-36250064B1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DD5FDCA-441B-46E6-87A0-41ED174B7C8D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039640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D54F3-FA31-4B08-05EC-E238BAC763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041D-3BFB-11A8-8896-D4E0226B2E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3F1D-520F-7FF7-E11A-1115F31795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08211AF-7FCE-4E5A-8521-E62DF2E21613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05804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D7C65-AB8F-15ED-1A2A-9F674C03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EE252-B327-FFFE-3D47-7A0541CE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E5CC4-6419-8BC3-2FB3-26990372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C5349DB-0CFD-4E69-97F3-758D8406F67C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B222-5128-A404-3C57-A71EEAA1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0DFDE-060B-D20E-A412-A505B84C8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8F84-8AB9-9017-CC07-4565FF17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57D543E-1B0A-4418-9C5E-A988BEE09AC7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1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3FFBB41-5E6F-2127-8CF7-9B370B49A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36741-D6FE-91AD-9696-8A173717F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08B37B8-DC08-8259-484B-0EEFEE680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CEB46-14D2-4ED8-978A-E6F3B07583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78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16B7-1F38-BCC8-F184-A9F04F14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7D260-D701-11C5-599D-269309BC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13D9-D432-13B6-256A-BA637F75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AB5ED00-8D0B-47D4-BF05-918B651A4BC8}" type="slidenum">
              <a:rPr lang="en-GB" altLang="en-US"/>
              <a:pPr lvl="1"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55848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437F-5050-2266-FDDA-646F53B9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00F96-E1A9-B187-EB43-1769E349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9A30-E41E-EE3C-3A9C-6B060566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346999F-3D4E-4AD9-83FE-266407B2276D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C3C6A-7822-72B6-8597-9DCF48F2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17C26-A4C5-6D23-F1E1-05F2846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510A3-C32A-113C-37DC-58304486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6C8263B-03CC-4DED-9E0C-4F98EB8474EF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2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45408-93C8-01A3-B516-A3D788E9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A4CF4-2B02-566C-CB64-C0C48EA3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74FCE-7769-F598-BF79-C8A1C2EB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A5DD8A0E-11C5-4CCD-ADD1-1F61F835BA96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C565-BE25-8191-769C-68E49377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12207-F264-1193-08B8-0942EB8B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117A7-82DB-ED5B-6A0D-17DD5A75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4CDE803-6B62-42C2-B4FA-DD9427B96CB0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4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457EC-AE21-F4E4-5599-C65FA676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D5703-AD0D-A086-C6DC-81A0A485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378D-6B2A-9CB8-2AFB-B7AFD340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A7690BD-5D17-4A9D-8A65-E9EBBC01AFDE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CE022-C2EA-0AB7-F564-376C0800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81D1F-8920-C199-DACB-859663AD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6477F-460B-47FC-A4DC-F64E8A2A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D0EE3BE-3D26-45BC-8145-20B0F8D28F84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0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C16A5-6609-8553-CC4C-BC6015FB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40D3-D0C6-4D2D-BC7F-88CE2140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3060A-D29B-EA65-73E2-E8BAC009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6C72C06-6C71-4B47-9685-85AB39CEF8C4}" type="slidenum">
              <a:rPr lang="en-GB" altLang="en-US"/>
              <a:pPr lvl="1"/>
              <a:t>‹#›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4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2F7A740-AF60-96FB-89D2-23B06A8985A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BFB00EB-5CF0-4EDA-23A5-CE8407CEA71B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463628-4579-FE5B-C097-098709CEA47F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DDD83C-45B8-C443-8495-32C58D2FBFE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DDFB2B-FFE9-D12A-4F07-21EAF1F191EE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BE1070F-7E86-B588-76D3-92C28173F2D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46CC5E0-DCAB-A9D1-B3EC-018CF730B0CF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5F11BAF-A908-FAB5-58C6-84954EE2C596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D9A5D28-87B8-D676-D05A-8DFC755B711F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4BA9543-7B44-9C66-1B9B-6C395D865B2A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149C4D-AAF5-E884-978D-6AA1368E10D6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4297D4C-4B5D-5E71-2B60-6A96244A6E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A98B8C6-3E8D-CC00-11BF-20942AB5E8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C0D26-A1AE-1B8A-A87C-3AEEF634E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26CE-4F1E-F24E-266A-2CF25E233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0FEC2-F3D4-3AEA-D497-BA3F990CB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/>
            <a:fld id="{D19BCEF2-4AA7-4554-8A7D-72F77315B157}" type="slidenum">
              <a:rPr lang="en-GB" altLang="en-US"/>
              <a:pPr lvl="1"/>
              <a:t>‹#›</a:t>
            </a:fld>
            <a:endParaRPr lang="en-GB" altLang="en-US" dirty="0"/>
          </a:p>
        </p:txBody>
      </p:sp>
      <p:sp>
        <p:nvSpPr>
          <p:cNvPr id="1032" name="Line 2058">
            <a:extLst>
              <a:ext uri="{FF2B5EF4-FFF2-40B4-BE49-F238E27FC236}">
                <a16:creationId xmlns:a16="http://schemas.microsoft.com/office/drawing/2014/main" id="{3B421E51-0FB6-CD46-36C6-3831C3B4A20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58775" y="1052513"/>
            <a:ext cx="842645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7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48" r:id="rId10"/>
    <p:sldLayoutId id="2147483959" r:id="rId11"/>
    <p:sldLayoutId id="2147483949" r:id="rId12"/>
    <p:sldLayoutId id="2147483960" r:id="rId13"/>
    <p:sldLayoutId id="2147483950" r:id="rId14"/>
    <p:sldLayoutId id="2147483961" r:id="rId15"/>
    <p:sldLayoutId id="2147483962" r:id="rId16"/>
    <p:sldLayoutId id="2147483963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tcomesstar.org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95" name="Straight Connector 1639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97" name="Straight Connector 1639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3" name="Isosceles Triangle 1640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7" name="Isosceles Triangle 1640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6409" name="Freeform: Shape 1640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6" name="Title 4">
            <a:extLst>
              <a:ext uri="{FF2B5EF4-FFF2-40B4-BE49-F238E27FC236}">
                <a16:creationId xmlns:a16="http://schemas.microsoft.com/office/drawing/2014/main" id="{CD99BA96-E063-2A52-35D0-37C464A24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4000" dirty="0">
                <a:solidFill>
                  <a:srgbClr val="FFFFFF"/>
                </a:solidFill>
              </a:rPr>
              <a:t>Measuring, Monitoring &amp; Evaluating Your Service Series part 2 </a:t>
            </a:r>
            <a:br>
              <a:rPr lang="en-GB" altLang="en-US" sz="4000" dirty="0">
                <a:solidFill>
                  <a:srgbClr val="FFFFFF"/>
                </a:solidFill>
              </a:rPr>
            </a:br>
            <a:r>
              <a:rPr lang="en-GB" altLang="en-US" sz="4000" dirty="0">
                <a:solidFill>
                  <a:srgbClr val="FFFFFF"/>
                </a:solidFill>
              </a:rPr>
              <a:t>CASESTUDIES</a:t>
            </a:r>
            <a:br>
              <a:rPr lang="en-GB" altLang="en-US" sz="4000" dirty="0">
                <a:solidFill>
                  <a:srgbClr val="FFFFFF"/>
                </a:solidFill>
              </a:rPr>
            </a:br>
            <a:r>
              <a:rPr lang="en-GB" altLang="en-US" sz="4000" dirty="0">
                <a:solidFill>
                  <a:srgbClr val="FFFFFF"/>
                </a:solidFill>
              </a:rPr>
              <a:t>Irish In Britain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061E5BF-90D6-BF57-FABA-29A373F30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GB" altLang="en-US" b="1" dirty="0">
              <a:solidFill>
                <a:srgbClr val="FFFFFF">
                  <a:alpha val="70000"/>
                </a:srgb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b="1" dirty="0">
                <a:solidFill>
                  <a:srgbClr val="FFFFFF">
                    <a:alpha val="70000"/>
                  </a:srgbClr>
                </a:solidFill>
              </a:rPr>
              <a:t>Facilitator:  Diane West     www.diwest.co.uk</a:t>
            </a:r>
            <a:endParaRPr lang="en-GB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16411" name="Isosceles Triangle 1641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9C4BD93-7196-A251-E83F-4DDEBDE2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482631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779101B-5ABC-4427-AD69-C6CC0646CBB2}" type="slidenum">
              <a:rPr lang="en-GB" altLang="en-US">
                <a:solidFill>
                  <a:srgbClr val="FFFFFF"/>
                </a:solidFill>
              </a:rPr>
              <a:pPr lvl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lang="en-GB" altLang="en-US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B6BB8-823E-A36C-1FEA-6A41AD67D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61C88B-626D-F9BD-6AF5-7548E881E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6348413" cy="7921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Methods of Measuring Services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E727538-9808-E067-2299-787416D70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341438"/>
            <a:ext cx="6048375" cy="4500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Forms /registers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Questionnaires or Survey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Interviews informal or formal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Self assessment or outcome stars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Observation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Footfall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Case study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GB" altLang="en-US" sz="2800" dirty="0"/>
              <a:t>Diary / log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034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247776F-43F8-FFB9-E02A-9976F4F57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188913"/>
            <a:ext cx="6586538" cy="792162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Beneficiary outcomes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430D50A-6DB2-73DE-17F2-4250EEB84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376363"/>
            <a:ext cx="4111625" cy="10080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Changes for the individual person using the service.</a:t>
            </a:r>
          </a:p>
          <a:p>
            <a:pPr eaLnBrk="1" hangingPunct="1"/>
            <a:r>
              <a:rPr lang="en-GB" altLang="en-US" sz="2800" dirty="0"/>
              <a:t>Changes for the family around them.</a:t>
            </a:r>
          </a:p>
          <a:p>
            <a:pPr eaLnBrk="1" hangingPunct="1"/>
            <a:r>
              <a:rPr lang="en-GB" altLang="en-US" sz="2800" dirty="0"/>
              <a:t>Changes for the wider. community/society at large</a:t>
            </a:r>
            <a:r>
              <a:rPr lang="en-GB" altLang="en-US" sz="2800" dirty="0">
                <a:solidFill>
                  <a:schemeClr val="bg2"/>
                </a:solidFill>
              </a:rPr>
              <a:t>.</a:t>
            </a:r>
            <a:endParaRPr lang="en-US" altLang="en-US" sz="2800" dirty="0">
              <a:solidFill>
                <a:schemeClr val="bg2"/>
              </a:solidFill>
            </a:endParaRPr>
          </a:p>
        </p:txBody>
      </p:sp>
      <p:pic>
        <p:nvPicPr>
          <p:cNvPr id="23556" name="Picture 4" descr="MPj04331600000[1]">
            <a:extLst>
              <a:ext uri="{FF2B5EF4-FFF2-40B4-BE49-F238E27FC236}">
                <a16:creationId xmlns:a16="http://schemas.microsoft.com/office/drawing/2014/main" id="{E3AE5036-7EE2-B8B0-6D48-514F85B6618A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225" y="3716338"/>
            <a:ext cx="2697163" cy="2197100"/>
          </a:xfr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3A13BC8-7848-EA00-9F00-7922A541F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5425"/>
            <a:ext cx="6348413" cy="75565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Summary……of outcomes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E00C1C0-DB5F-BE77-6860-8F1AB31D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33488"/>
            <a:ext cx="6854825" cy="5291137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Subjective measure of change</a:t>
            </a:r>
          </a:p>
          <a:p>
            <a:pPr eaLnBrk="1" hangingPunct="1"/>
            <a:r>
              <a:rPr lang="en-GB" altLang="en-US" sz="2800" dirty="0"/>
              <a:t>Can include: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Feelings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Emotions – self confidence / self esteem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Attitude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Behaviour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Skills development or accreditation/award</a:t>
            </a:r>
            <a:endParaRPr lang="en-US" altLang="en-US" sz="28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pic>
        <p:nvPicPr>
          <p:cNvPr id="10" name="Picture 9" descr="Magnifying glass and question mark">
            <a:extLst>
              <a:ext uri="{FF2B5EF4-FFF2-40B4-BE49-F238E27FC236}">
                <a16:creationId xmlns:a16="http://schemas.microsoft.com/office/drawing/2014/main" id="{F83B1FDF-9CE3-19EB-F7A0-6B73F7056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83" r="30629"/>
          <a:stretch>
            <a:fillRect/>
          </a:stretch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1493902-9188-B6F0-2868-BA72B846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422" y="1678665"/>
            <a:ext cx="291587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4200" dirty="0"/>
              <a:t>What are your outcomes?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D6D6C-FEA1-FA6D-64FA-9DA85221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algn="r" eaLnBrk="1" hangingPunct="1">
              <a:spcAft>
                <a:spcPts val="600"/>
              </a:spcAft>
            </a:pPr>
            <a:fld id="{D346999F-3D4E-4AD9-83FE-266407B2276D}" type="slidenum">
              <a:rPr lang="en-US" altLang="en-US" sz="900" smtClean="0">
                <a:solidFill>
                  <a:schemeClr val="accent1"/>
                </a:solidFill>
                <a:latin typeface="+mn-lt"/>
              </a:rPr>
              <a:pPr marL="0" lvl="1" algn="r" eaLnBrk="1" hangingPunct="1">
                <a:spcAft>
                  <a:spcPts val="600"/>
                </a:spcAft>
              </a:pPr>
              <a:t>13</a:t>
            </a:fld>
            <a:endParaRPr lang="en-US" altLang="en-US" sz="9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65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9532" y="260648"/>
            <a:ext cx="6348413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>
                <a:solidFill>
                  <a:schemeClr val="tx1"/>
                </a:solidFill>
              </a:rPr>
              <a:t>River of Life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68760"/>
            <a:ext cx="6348413" cy="4773265"/>
          </a:xfrm>
        </p:spPr>
        <p:txBody>
          <a:bodyPr lIns="91440" tIns="45720" rIns="91440" bIns="45720"/>
          <a:lstStyle/>
          <a:p>
            <a:pPr marL="365125" indent="-282575" eaLnBrk="1" hangingPunct="1"/>
            <a:r>
              <a:rPr lang="en-GB" altLang="en-US" sz="2800" dirty="0">
                <a:solidFill>
                  <a:schemeClr val="tx1"/>
                </a:solidFill>
              </a:rPr>
              <a:t>Tool which enables clients to tell the ‘story’ of their involvement with the service/activity</a:t>
            </a:r>
          </a:p>
          <a:p>
            <a:pPr marL="365125" indent="-282575" eaLnBrk="1" hangingPunct="1"/>
            <a:r>
              <a:rPr lang="en-GB" altLang="en-US" sz="2800" dirty="0">
                <a:solidFill>
                  <a:schemeClr val="tx1"/>
                </a:solidFill>
              </a:rPr>
              <a:t>Both bad and good from the start to the present day</a:t>
            </a:r>
          </a:p>
          <a:p>
            <a:pPr marL="365125" indent="-282575" eaLnBrk="1" hangingPunct="1"/>
            <a:r>
              <a:rPr lang="en-GB" altLang="en-US" sz="2800" dirty="0">
                <a:solidFill>
                  <a:schemeClr val="tx1"/>
                </a:solidFill>
              </a:rPr>
              <a:t>At the end of the process client goes through the story</a:t>
            </a:r>
          </a:p>
          <a:p>
            <a:pPr marL="365125" indent="-282575" eaLnBrk="1" hangingPunct="1"/>
            <a:r>
              <a:rPr lang="en-GB" altLang="en-US" sz="2800" dirty="0">
                <a:solidFill>
                  <a:schemeClr val="tx1"/>
                </a:solidFill>
              </a:rPr>
              <a:t>Said to be holistic as client controls the process – blank sheet of paper without any preconceived ideas or expectations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810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9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4A9CF-6FD9-127A-3911-86821A29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2656"/>
            <a:ext cx="6348413" cy="972108"/>
          </a:xfrm>
        </p:spPr>
        <p:txBody>
          <a:bodyPr/>
          <a:lstStyle/>
          <a:p>
            <a:r>
              <a:rPr lang="en-GB" dirty="0"/>
              <a:t>Diary or Log </a:t>
            </a:r>
          </a:p>
        </p:txBody>
      </p:sp>
      <p:pic>
        <p:nvPicPr>
          <p:cNvPr id="8" name="Content Placeholder 7" descr="Woman reading a book">
            <a:extLst>
              <a:ext uri="{FF2B5EF4-FFF2-40B4-BE49-F238E27FC236}">
                <a16:creationId xmlns:a16="http://schemas.microsoft.com/office/drawing/2014/main" id="{18D2830E-695A-3EF0-F5A0-F838EE218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3" y="2160588"/>
            <a:ext cx="5405326" cy="3881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0B847-0DEE-CB53-2E1A-62889313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346999F-3D4E-4AD9-83FE-266407B2276D}" type="slidenum">
              <a:rPr lang="en-GB" altLang="en-US" smtClean="0"/>
              <a:pPr lvl="1"/>
              <a:t>16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1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1C67A9-4A77-069C-3333-06074F454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04664"/>
            <a:ext cx="6348413" cy="1525736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Diary or Log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6840EF8-4F67-68F0-372D-13D1A60A6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32041"/>
              </p:ext>
            </p:extLst>
          </p:nvPr>
        </p:nvGraphicFramePr>
        <p:xfrm>
          <a:off x="647564" y="2160588"/>
          <a:ext cx="631044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242">
                  <a:extLst>
                    <a:ext uri="{9D8B030D-6E8A-4147-A177-3AD203B41FA5}">
                      <a16:colId xmlns:a16="http://schemas.microsoft.com/office/drawing/2014/main" val="449440821"/>
                    </a:ext>
                  </a:extLst>
                </a:gridCol>
                <a:gridCol w="3174206">
                  <a:extLst>
                    <a:ext uri="{9D8B030D-6E8A-4147-A177-3AD203B41FA5}">
                      <a16:colId xmlns:a16="http://schemas.microsoft.com/office/drawing/2014/main" val="696823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260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 quality information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numbers of people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2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Self directed /User led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Relies on individual and their cooperation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44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don’t do it or loose interest it has a large impact for the project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50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depth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Consistency can present challenges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7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37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3913-4748-23AB-CD48-6ECF070C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652"/>
            <a:ext cx="6348413" cy="10801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Questionnaires 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D2302D6-4DDF-1DFF-CEC0-4BB21EE90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561728"/>
              </p:ext>
            </p:extLst>
          </p:nvPr>
        </p:nvGraphicFramePr>
        <p:xfrm>
          <a:off x="609600" y="2160588"/>
          <a:ext cx="63484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06">
                  <a:extLst>
                    <a:ext uri="{9D8B030D-6E8A-4147-A177-3AD203B41FA5}">
                      <a16:colId xmlns:a16="http://schemas.microsoft.com/office/drawing/2014/main" val="3084326346"/>
                    </a:ext>
                  </a:extLst>
                </a:gridCol>
                <a:gridCol w="3174206">
                  <a:extLst>
                    <a:ext uri="{9D8B030D-6E8A-4147-A177-3AD203B41FA5}">
                      <a16:colId xmlns:a16="http://schemas.microsoft.com/office/drawing/2014/main" val="3995615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4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range of information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Survey fatigue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32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 in depth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time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9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Better quality of info potential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Expensive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7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Standardized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Barriers for completion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52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7711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EB101-A9C8-BA58-540D-F14C21E1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AB5ED00-8D0B-47D4-BF05-918B651A4BC8}" type="slidenum">
              <a:rPr lang="en-GB" altLang="en-US" smtClean="0"/>
              <a:pPr lvl="1"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624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9A23-5448-A460-6A19-10322925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80963"/>
            <a:ext cx="6348413" cy="900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rgbClr val="000000"/>
                </a:solidFill>
              </a:rPr>
              <a:t>The Outcome Star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8769A5C-4B3D-D920-21D5-7FEB5FF25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33488"/>
            <a:ext cx="7993062" cy="5291137"/>
          </a:xfrm>
        </p:spPr>
        <p:txBody>
          <a:bodyPr/>
          <a:lstStyle/>
          <a:p>
            <a:pPr marL="365125" indent="-282575" eaLnBrk="1" hangingPunct="1">
              <a:buFont typeface="Arial" panose="020B0604020202020204" pitchFamily="34" charset="0"/>
              <a:buChar char="•"/>
            </a:pPr>
            <a:r>
              <a:rPr lang="en-GB" altLang="en-US" sz="2400" dirty="0"/>
              <a:t>Tool best used after the 1</a:t>
            </a:r>
            <a:r>
              <a:rPr lang="en-GB" altLang="en-US" sz="2400" baseline="30000" dirty="0"/>
              <a:t>st</a:t>
            </a:r>
            <a:r>
              <a:rPr lang="en-GB" altLang="en-US" sz="2400" dirty="0"/>
              <a:t> or 2</a:t>
            </a:r>
            <a:r>
              <a:rPr lang="en-GB" altLang="en-US" sz="2400" baseline="30000" dirty="0"/>
              <a:t>nd</a:t>
            </a:r>
            <a:r>
              <a:rPr lang="en-GB" altLang="en-US" sz="2400" dirty="0"/>
              <a:t> engagement with the service/project</a:t>
            </a:r>
          </a:p>
          <a:p>
            <a:pPr marL="365125" indent="-282575" eaLnBrk="1" hangingPunct="1">
              <a:buFont typeface="Arial" panose="020B0604020202020204" pitchFamily="34" charset="0"/>
              <a:buChar char="•"/>
            </a:pPr>
            <a:r>
              <a:rPr lang="en-GB" altLang="en-US" sz="2400" dirty="0"/>
              <a:t>Client considers how they feel being involved in the service/project in relation to each of the indicated outcomes </a:t>
            </a:r>
          </a:p>
          <a:p>
            <a:pPr marL="365125" indent="-282575" eaLnBrk="1" hangingPunct="1">
              <a:buFont typeface="Arial" panose="020B0604020202020204" pitchFamily="34" charset="0"/>
              <a:buChar char="•"/>
            </a:pPr>
            <a:r>
              <a:rPr lang="en-GB" altLang="en-US" sz="2400" dirty="0"/>
              <a:t>10 is the most positive feeling; 1 the least positive </a:t>
            </a:r>
          </a:p>
          <a:p>
            <a:pPr marL="365125" indent="-282575" eaLnBrk="1" hangingPunct="1">
              <a:buFont typeface="Arial" panose="020B0604020202020204" pitchFamily="34" charset="0"/>
              <a:buChar char="•"/>
            </a:pPr>
            <a:r>
              <a:rPr lang="en-GB" altLang="en-US" sz="2400" dirty="0"/>
              <a:t>May want to probe with client any concerns/worries</a:t>
            </a:r>
          </a:p>
          <a:p>
            <a:pPr marL="365125" indent="-282575" eaLnBrk="1" hangingPunct="1">
              <a:buFont typeface="Arial" panose="020B0604020202020204" pitchFamily="34" charset="0"/>
              <a:buChar char="•"/>
            </a:pPr>
            <a:r>
              <a:rPr lang="en-GB" altLang="en-US" sz="2400" dirty="0"/>
              <a:t>Encourage them to speak about positive feelings </a:t>
            </a:r>
          </a:p>
          <a:p>
            <a:pPr marL="365125" indent="-282575" eaLnBrk="1" hangingPunct="1">
              <a:buFont typeface="Arial" panose="020B0604020202020204" pitchFamily="34" charset="0"/>
              <a:buChar char="•"/>
            </a:pPr>
            <a:r>
              <a:rPr lang="en-GB" altLang="en-US" sz="2400" dirty="0"/>
              <a:t>Will provide a ‘profile’ </a:t>
            </a:r>
          </a:p>
          <a:p>
            <a:pPr marL="365125" indent="-282575" eaLnBrk="1" hangingPunct="1">
              <a:buFont typeface="Arial" panose="020B0604020202020204" pitchFamily="34" charset="0"/>
              <a:buChar char="•"/>
            </a:pPr>
            <a:r>
              <a:rPr lang="en-GB" altLang="en-US" sz="2400" dirty="0"/>
              <a:t>Good tool to express ‘distance travelled’</a:t>
            </a:r>
          </a:p>
          <a:p>
            <a:pPr marL="365125" indent="-282575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     </a:t>
            </a:r>
            <a:r>
              <a:rPr lang="en-GB" altLang="en-US" sz="2400" b="1" dirty="0">
                <a:solidFill>
                  <a:srgbClr val="425519"/>
                </a:solidFill>
                <a:hlinkClick r:id="rId3"/>
              </a:rPr>
              <a:t>www.outcomesstar.org.uk</a:t>
            </a:r>
            <a:endParaRPr lang="en-GB" altLang="en-US" sz="2400" b="1" dirty="0">
              <a:solidFill>
                <a:srgbClr val="425519"/>
              </a:solidFill>
            </a:endParaRPr>
          </a:p>
          <a:p>
            <a:pPr marL="365125" indent="-282575"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CA863E0-4468-8186-5553-78B022DBF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404225" cy="900112"/>
          </a:xfrm>
        </p:spPr>
        <p:txBody>
          <a:bodyPr anchor="ctr"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Introduction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C49024B-ACA6-11D8-0465-FB4132B0C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233488"/>
            <a:ext cx="6900863" cy="5219700"/>
          </a:xfrm>
        </p:spPr>
        <p:txBody>
          <a:bodyPr/>
          <a:lstStyle/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tabLst>
                <a:tab pos="265113" algn="l"/>
              </a:tabLst>
            </a:pPr>
            <a:r>
              <a:rPr lang="en-GB" altLang="en-US" sz="3600" dirty="0">
                <a:solidFill>
                  <a:schemeClr val="bg2"/>
                </a:solidFill>
              </a:rPr>
              <a:t>		</a:t>
            </a:r>
            <a:r>
              <a:rPr lang="en-GB" altLang="en-US" sz="2800" dirty="0">
                <a:solidFill>
                  <a:schemeClr val="tx1"/>
                </a:solidFill>
              </a:rPr>
              <a:t>This seminar aims to improve your ability monitor and measure your services.  We will cover: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tabLst>
                <a:tab pos="265113" algn="l"/>
              </a:tabLst>
            </a:pPr>
            <a:endParaRPr lang="en-GB" altLang="en-US" sz="2800" dirty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AutoNum type="arabicPeriod"/>
              <a:tabLst>
                <a:tab pos="265113" algn="l"/>
              </a:tabLst>
            </a:pPr>
            <a:r>
              <a:rPr lang="en-GB" altLang="en-US" sz="2800" dirty="0">
                <a:solidFill>
                  <a:schemeClr val="tx1"/>
                </a:solidFill>
              </a:rPr>
              <a:t>Measuring the softer/qualitative indicators and outcomes.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AutoNum type="arabicPeriod"/>
              <a:tabLst>
                <a:tab pos="265113" algn="l"/>
              </a:tabLst>
            </a:pPr>
            <a:r>
              <a:rPr lang="en-GB" altLang="en-US" sz="2800" dirty="0">
                <a:solidFill>
                  <a:schemeClr val="tx1"/>
                </a:solidFill>
              </a:rPr>
              <a:t>Pros and Cons of different methods.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10000"/>
              </a:spcBef>
              <a:buFont typeface="Wingdings" panose="05000000000000000000" pitchFamily="2" charset="2"/>
              <a:buAutoNum type="arabicPeriod"/>
              <a:tabLst>
                <a:tab pos="265113" algn="l"/>
              </a:tabLst>
            </a:pPr>
            <a:r>
              <a:rPr lang="en-GB" altLang="en-US" sz="2800" dirty="0">
                <a:solidFill>
                  <a:schemeClr val="tx1"/>
                </a:solidFill>
              </a:rPr>
              <a:t>Developing an action plan for improving the monitoring and evaluation in your group.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640CA558-6913-A811-01F1-27FB0151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15C45113-2FA9-4312-A590-3EC97D6EE313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84A591CE-58E8-0CDD-825D-315B411B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052736"/>
            <a:ext cx="8173756" cy="577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>
            <a:extLst>
              <a:ext uri="{FF2B5EF4-FFF2-40B4-BE49-F238E27FC236}">
                <a16:creationId xmlns:a16="http://schemas.microsoft.com/office/drawing/2014/main" id="{D14DAA3A-35A8-9986-89B6-CF2379F7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1000"/>
            <a:ext cx="558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>
                <a:solidFill>
                  <a:srgbClr val="000000"/>
                </a:solidFill>
              </a:rPr>
              <a:t>Outcome Star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11130F-6342-2ADD-81AE-E4C3CAE0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652"/>
            <a:ext cx="6348413" cy="864096"/>
          </a:xfrm>
        </p:spPr>
        <p:txBody>
          <a:bodyPr/>
          <a:lstStyle/>
          <a:p>
            <a:r>
              <a:rPr lang="en-GB" dirty="0"/>
              <a:t>A4 case studies or 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26779-0251-EC21-1D18-15F332C6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2796"/>
            <a:ext cx="6348413" cy="4449229"/>
          </a:xfrm>
        </p:spPr>
        <p:txBody>
          <a:bodyPr/>
          <a:lstStyle/>
          <a:p>
            <a:r>
              <a:rPr lang="en-GB" sz="2400" dirty="0"/>
              <a:t>Asking people set number of questions at one point in time and then asking the same, a period later.</a:t>
            </a:r>
          </a:p>
          <a:p>
            <a:r>
              <a:rPr lang="en-GB" sz="2400" dirty="0"/>
              <a:t>Flexible resource.</a:t>
            </a:r>
          </a:p>
          <a:p>
            <a:r>
              <a:rPr lang="en-GB" sz="2400" dirty="0"/>
              <a:t>Can be designed around your service.</a:t>
            </a:r>
          </a:p>
          <a:p>
            <a:r>
              <a:rPr lang="en-GB" sz="2400" dirty="0"/>
              <a:t>Can involve a range of people; tutors, practitioners, volunteers, families. </a:t>
            </a:r>
          </a:p>
          <a:p>
            <a:r>
              <a:rPr lang="en-GB" sz="2400" dirty="0"/>
              <a:t>Using templates can improve consistency</a:t>
            </a:r>
          </a:p>
          <a:p>
            <a:r>
              <a:rPr lang="en-GB" sz="2400" dirty="0"/>
              <a:t>Let's look at an example…..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27FA-BAC6-5354-56A0-D0693503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346999F-3D4E-4AD9-83FE-266407B2276D}" type="slidenum">
              <a:rPr lang="en-GB" altLang="en-US" smtClean="0"/>
              <a:pPr lvl="1"/>
              <a:t>21</a:t>
            </a:fld>
            <a:endParaRPr lang="en-GB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4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866C06-16D9-B6E9-BB1A-C2654EE6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on Individuals</a:t>
            </a:r>
            <a:endParaRPr lang="en-GB" dirty="0"/>
          </a:p>
        </p:txBody>
      </p:sp>
      <p:graphicFrame>
        <p:nvGraphicFramePr>
          <p:cNvPr id="7" name="SmartArt Placeholder 6">
            <a:extLst>
              <a:ext uri="{FF2B5EF4-FFF2-40B4-BE49-F238E27FC236}">
                <a16:creationId xmlns:a16="http://schemas.microsoft.com/office/drawing/2014/main" id="{F35D81AA-6E5E-D605-3B56-9F171FED0EAD}"/>
              </a:ext>
            </a:extLst>
          </p:cNvPr>
          <p:cNvGraphicFramePr>
            <a:graphicFrameLocks noGrp="1"/>
          </p:cNvGraphicFramePr>
          <p:nvPr>
            <p:ph type="dgm" idx="1"/>
          </p:nvPr>
        </p:nvGraphicFramePr>
        <p:xfrm>
          <a:off x="1370013" y="1827213"/>
          <a:ext cx="731361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9ECEC-1A00-7629-0245-76DE8E4F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22D09FE-42D4-4D21-9D02-356E810DE100}" type="slidenum">
              <a:rPr lang="en-GB" smtClean="0"/>
              <a:pPr lvl="1">
                <a:defRPr/>
              </a:pPr>
              <a:t>22</a:t>
            </a:fld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3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2189914-E5E8-C7FE-16A8-C1A32290C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6599238" cy="90011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Evaluation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1207362-5282-4CF5-93F5-0EB4E9C7C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1233488"/>
            <a:ext cx="6599238" cy="41544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In other words,…..making sense of all the information you collect!!!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Regular – quarterly, biannual or annually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Who's involved?  Who needs to be?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What happens to the findings? Action!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Circulation:  Internal / External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Promotion……and Evidence of need for the next fundraising application!</a:t>
            </a:r>
          </a:p>
          <a:p>
            <a:pPr eaLnBrk="1" hangingPunct="1"/>
            <a:endParaRPr lang="en-US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542A86A-D5B5-E387-2919-42818F8B1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6348413" cy="7921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0000"/>
                </a:solidFill>
              </a:rPr>
              <a:t>A word about data protection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C5FFB3A-5DE0-AEDD-D4C6-3947B6D04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341438"/>
            <a:ext cx="6048375" cy="4500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800" dirty="0"/>
              <a:t>If you are working with, and collecting information about people you would need to know more about data protection and how it impacts the way you run your service….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800" dirty="0"/>
              <a:t>More information from the ICO – Information Commissioners Office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2800" dirty="0"/>
              <a:t>www.ico.org.uk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306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3F719CD-B6DD-A375-F4E8-6ADA1132A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6348413" cy="828675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Next Steps 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00D0DA7-82AF-322E-8DD2-7E4AACCBC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6634163" cy="419100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Revisit what you are using at the moment. </a:t>
            </a:r>
          </a:p>
          <a:p>
            <a:pPr eaLnBrk="1" hangingPunct="1"/>
            <a:r>
              <a:rPr lang="en-GB" altLang="en-US" sz="2800" dirty="0"/>
              <a:t>Is there a need for change?</a:t>
            </a:r>
          </a:p>
          <a:p>
            <a:pPr eaLnBrk="1" hangingPunct="1"/>
            <a:r>
              <a:rPr lang="en-GB" altLang="en-US" sz="2800" dirty="0"/>
              <a:t>Discuss how well it is working and any ways you can improve your existing methods of monitoring or evaluating your services.</a:t>
            </a:r>
          </a:p>
          <a:p>
            <a:pPr eaLnBrk="1" hangingPunct="1"/>
            <a:r>
              <a:rPr lang="en-GB" altLang="en-US" sz="2800" dirty="0"/>
              <a:t>Devise a SMART plan to move things forward.</a:t>
            </a:r>
          </a:p>
        </p:txBody>
      </p:sp>
      <p:pic>
        <p:nvPicPr>
          <p:cNvPr id="34820" name="Picture 4" descr="MCj01412890000[1]">
            <a:extLst>
              <a:ext uri="{FF2B5EF4-FFF2-40B4-BE49-F238E27FC236}">
                <a16:creationId xmlns:a16="http://schemas.microsoft.com/office/drawing/2014/main" id="{C83AB778-CF48-A0C0-9A58-7D2B0C86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653136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525" name="Group 53">
            <a:extLst>
              <a:ext uri="{FF2B5EF4-FFF2-40B4-BE49-F238E27FC236}">
                <a16:creationId xmlns:a16="http://schemas.microsoft.com/office/drawing/2014/main" id="{6C5419ED-43E4-A9A3-7AF6-3AA539A549AF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370139996"/>
              </p:ext>
            </p:extLst>
          </p:nvPr>
        </p:nvGraphicFramePr>
        <p:xfrm>
          <a:off x="575556" y="1412776"/>
          <a:ext cx="6517394" cy="4583214"/>
        </p:xfrm>
        <a:graphic>
          <a:graphicData uri="http://schemas.openxmlformats.org/drawingml/2006/table">
            <a:tbl>
              <a:tblPr/>
              <a:tblGrid>
                <a:gridCol w="108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2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Area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Now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12 months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Resources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Indicators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1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Recruit 10 people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Have 1 person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people recruited and trained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Develop pack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Advertise…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advert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people in place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2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2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CC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</a:endParaRPr>
                    </a:p>
                  </a:txBody>
                  <a:tcPr marL="91457" marR="91457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86" name="Rectangle 2">
            <a:extLst>
              <a:ext uri="{FF2B5EF4-FFF2-40B4-BE49-F238E27FC236}">
                <a16:creationId xmlns:a16="http://schemas.microsoft.com/office/drawing/2014/main" id="{05F50EE5-8E76-A53D-E615-57B356F5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-715963"/>
            <a:ext cx="6348412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>
                <a:solidFill>
                  <a:srgbClr val="000000"/>
                </a:solidFill>
              </a:rPr>
              <a:t>Example plan for the year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E90719ED-0C8E-17A8-6DE1-B1E33E7B2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333375"/>
            <a:ext cx="6599238" cy="682625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How to express aims…..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8D4D9080-91E5-AAC0-D74B-1AD606CC7A4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5600" y="3789363"/>
            <a:ext cx="2376488" cy="1441450"/>
          </a:xfrm>
        </p:spPr>
        <p:txBody>
          <a:bodyPr anchor="ctr">
            <a:normAutofit lnSpcReduction="10000"/>
          </a:bodyPr>
          <a:lstStyle/>
          <a:p>
            <a:pPr marL="39688" indent="0"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The following words are often used to identify aims: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9840C112-8841-1104-F35E-276D9EE1347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48150" y="3068638"/>
            <a:ext cx="3097213" cy="3492500"/>
          </a:xfrm>
        </p:spPr>
        <p:txBody>
          <a:bodyPr anchor="ctr">
            <a:normAutofit lnSpcReduction="10000"/>
          </a:bodyPr>
          <a:lstStyle/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enable...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improve...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increase...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reduce...</a:t>
            </a:r>
          </a:p>
          <a:p>
            <a:pPr marL="265113" indent="-265113" eaLnBrk="1" hangingPunct="1">
              <a:spcBef>
                <a:spcPts val="600"/>
              </a:spcBef>
            </a:pPr>
            <a:r>
              <a:rPr lang="en-GB" altLang="en-US" sz="2800" dirty="0"/>
              <a:t>To empower...</a:t>
            </a:r>
          </a:p>
        </p:txBody>
      </p:sp>
      <p:sp>
        <p:nvSpPr>
          <p:cNvPr id="18437" name="Slide Number Placeholder 6">
            <a:extLst>
              <a:ext uri="{FF2B5EF4-FFF2-40B4-BE49-F238E27FC236}">
                <a16:creationId xmlns:a16="http://schemas.microsoft.com/office/drawing/2014/main" id="{E9085619-F366-033F-437A-FF68F9EC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7109B8A8-94C1-43C2-98B2-1E1C098412F7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7">
            <a:extLst>
              <a:ext uri="{FF2B5EF4-FFF2-40B4-BE49-F238E27FC236}">
                <a16:creationId xmlns:a16="http://schemas.microsoft.com/office/drawing/2014/main" id="{58BC774D-02E7-C65A-E3B9-A7B265C3EE56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2464594" y="4204494"/>
            <a:ext cx="2051050" cy="611188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8">
            <a:extLst>
              <a:ext uri="{FF2B5EF4-FFF2-40B4-BE49-F238E27FC236}">
                <a16:creationId xmlns:a16="http://schemas.microsoft.com/office/drawing/2014/main" id="{4AA15C58-59F7-9BBF-E3BD-DE71D6C6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1279525"/>
            <a:ext cx="6865938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tabLst>
                <a:tab pos="357188" algn="l"/>
              </a:tabLst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66CC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Aims describe:</a:t>
            </a:r>
          </a:p>
          <a:p>
            <a:pPr eaLnBrk="1" hangingPunct="1">
              <a:lnSpc>
                <a:spcPct val="85000"/>
              </a:lnSpc>
              <a:spcAft>
                <a:spcPts val="1000"/>
              </a:spcAft>
              <a:buClr>
                <a:srgbClr val="0066CC"/>
              </a:buClr>
              <a:buSzPct val="75000"/>
              <a:buFont typeface="Wingdings 3" panose="05040102010807070707" pitchFamily="18" charset="2"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What difference the group wishes to achieve for its users/clients/customers.</a:t>
            </a:r>
          </a:p>
          <a:p>
            <a:pPr eaLnBrk="1" hangingPunct="1">
              <a:lnSpc>
                <a:spcPct val="85000"/>
              </a:lnSpc>
              <a:spcAft>
                <a:spcPts val="1000"/>
              </a:spcAft>
              <a:buClr>
                <a:srgbClr val="0066CC"/>
              </a:buClr>
              <a:buSzPct val="75000"/>
              <a:buFont typeface="Wingdings 3" panose="05040102010807070707" pitchFamily="18" charset="2"/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The aims of your group never change.</a:t>
            </a:r>
          </a:p>
          <a:p>
            <a:pPr eaLnBrk="1" hangingPunct="1">
              <a:lnSpc>
                <a:spcPct val="85000"/>
              </a:lnSpc>
              <a:spcAft>
                <a:spcPts val="1000"/>
              </a:spcAft>
              <a:buClr>
                <a:srgbClr val="0066CC"/>
              </a:buClr>
              <a:buSzPct val="75000"/>
              <a:buFont typeface="Wingdings" panose="05000000000000000000" pitchFamily="2" charset="2"/>
              <a:buChar char="§"/>
            </a:pPr>
            <a:endParaRPr lang="en-GB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402A94-D760-F669-D624-77F74D4F7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404225" cy="900112"/>
          </a:xfrm>
        </p:spPr>
        <p:txBody>
          <a:bodyPr anchor="ctr"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How to express objectives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8A2C08A-E23D-753F-5638-6F1F1E9D3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1160463"/>
            <a:ext cx="6684963" cy="52466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2500"/>
              </a:spcAft>
              <a:buFont typeface="Wingdings 3" charset="2"/>
              <a:buNone/>
              <a:tabLst>
                <a:tab pos="357188" algn="l"/>
              </a:tabLst>
              <a:defRPr/>
            </a:pPr>
            <a:r>
              <a:rPr lang="en-GB" altLang="en-US" sz="2600" i="1" dirty="0"/>
              <a:t>Definition – Describe the planned activities which help you achieve your aims. Objectives may change from time to time with current trends.</a:t>
            </a:r>
          </a:p>
          <a:p>
            <a:pPr eaLnBrk="1" fontAlgn="auto" hangingPunct="1">
              <a:spcAft>
                <a:spcPts val="2500"/>
              </a:spcAft>
              <a:buFont typeface="Wingdings 3" charset="2"/>
              <a:buNone/>
              <a:tabLst>
                <a:tab pos="357188" algn="l"/>
              </a:tabLst>
              <a:defRPr/>
            </a:pPr>
            <a:r>
              <a:rPr lang="en-GB" altLang="en-US" sz="2200" dirty="0"/>
              <a:t>This sentence states </a:t>
            </a:r>
            <a:r>
              <a:rPr lang="en-GB" altLang="en-US" sz="2200" u="sng" dirty="0"/>
              <a:t>how</a:t>
            </a:r>
            <a:r>
              <a:rPr lang="en-GB" altLang="en-US" sz="2200" dirty="0"/>
              <a:t> the group will do it….</a:t>
            </a:r>
          </a:p>
          <a:p>
            <a:pPr marL="342900" indent="-342900" eaLnBrk="1" fontAlgn="auto" hangingPunct="1">
              <a:spcAft>
                <a:spcPts val="250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n-GB" altLang="en-US" sz="2400" dirty="0"/>
              <a:t>To run a drop-in centre with a play area.</a:t>
            </a:r>
          </a:p>
          <a:p>
            <a:pPr marL="342900" indent="-342900" eaLnBrk="1" fontAlgn="auto" hangingPunct="1">
              <a:spcAft>
                <a:spcPts val="250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n-GB" altLang="en-US" sz="2400" dirty="0"/>
              <a:t>To provide workshops, information and advice on parenting skills.</a:t>
            </a:r>
          </a:p>
          <a:p>
            <a:pPr marL="342900" indent="-342900" eaLnBrk="1" fontAlgn="auto" hangingPunct="1">
              <a:spcAft>
                <a:spcPts val="2500"/>
              </a:spcAft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n-GB" altLang="en-US" sz="2400" dirty="0"/>
              <a:t>To organise outings for children and their parents</a:t>
            </a:r>
            <a:r>
              <a:rPr lang="en-GB" altLang="en-US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76A883B-35FF-80DC-7B80-0E1FBE28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2F2875A6-BD0C-4395-A52A-C192FA4C15AD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9F303A1-A90F-876F-9BAA-A42AE8AE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6863"/>
            <a:ext cx="6348413" cy="75565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Climate of fundraising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676D581-C458-8CA7-4D20-DFED66E11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3087688" cy="48450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To survive  we need to be able to market our services to funders appropriately.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Funders use their guidance to explain their themes and priorities.</a:t>
            </a:r>
          </a:p>
        </p:txBody>
      </p:sp>
      <p:graphicFrame>
        <p:nvGraphicFramePr>
          <p:cNvPr id="21511" name="Content Placeholder 3">
            <a:extLst>
              <a:ext uri="{FF2B5EF4-FFF2-40B4-BE49-F238E27FC236}">
                <a16:creationId xmlns:a16="http://schemas.microsoft.com/office/drawing/2014/main" id="{8EF20600-E7AE-947D-204D-7EBFF48B1F9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868738" y="1196975"/>
          <a:ext cx="3943350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717A82ED-6CD4-0872-506A-09514BC1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fld id="{242D7F62-DC39-4721-A131-3124FF3405B6}" type="slidenum">
              <a:rPr lang="en-GB" altLang="en-US" sz="1400">
                <a:solidFill>
                  <a:schemeClr val="tx1"/>
                </a:solidFill>
              </a:rPr>
              <a:pPr lvl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50" name="Rectangle 2254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itle 4">
            <a:extLst>
              <a:ext uri="{FF2B5EF4-FFF2-40B4-BE49-F238E27FC236}">
                <a16:creationId xmlns:a16="http://schemas.microsoft.com/office/drawing/2014/main" id="{4F36432A-9775-44D6-EBA3-28C2ADBF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 sz="3800" dirty="0"/>
              <a:t>Jargon Busting Pitstop!</a:t>
            </a:r>
          </a:p>
        </p:txBody>
      </p:sp>
      <p:grpSp>
        <p:nvGrpSpPr>
          <p:cNvPr id="22552" name="Group 2255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2541" name="Straight Connector 2254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53" name="Straight Connector 2255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5" name="Isosceles Triangle 2254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549" name="Isosceles Triangle 2254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2551" name="Rectangle 2255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E086169-4376-9C05-5685-059E2736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96817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C36AACB-E519-4EEA-8AB9-D0B3D5E596B0}" type="slidenum">
              <a:rPr lang="en-GB" altLang="en-US">
                <a:solidFill>
                  <a:srgbClr val="FFFFFF"/>
                </a:solidFill>
              </a:rPr>
              <a:pPr lvl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en-GB" altLang="en-US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554" name="Content Placeholder 5">
            <a:extLst>
              <a:ext uri="{FF2B5EF4-FFF2-40B4-BE49-F238E27FC236}">
                <a16:creationId xmlns:a16="http://schemas.microsoft.com/office/drawing/2014/main" id="{CE3CC7E8-E8C6-044B-03F9-5DC98E930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38410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9A0A8BE-1F8E-AA43-AA89-97B4322FF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0963"/>
            <a:ext cx="6348412" cy="9271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Monitoring &amp; Evaluation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1A06598-A1F0-CDB8-C7AE-FE0319AD2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160463"/>
            <a:ext cx="7200900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To know whether you are achieving your  aims and objectives, we need to have systems in place to </a:t>
            </a:r>
            <a:r>
              <a:rPr lang="en-GB" altLang="en-US" sz="2400" u="sng" dirty="0"/>
              <a:t>measure</a:t>
            </a:r>
            <a:r>
              <a:rPr lang="en-GB" altLang="en-US" sz="2400" dirty="0"/>
              <a:t> over a period and compare to the targets that we set in the beginning.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This is the monitoring part.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It relies on you collecting information in the beginning:   BASELINE DATA. Then comparing this later and making some assessment of the what the information is telling us. This will be the evaluation.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800" dirty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E0C612A-76B6-DB29-A8C2-AEFE56689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368300"/>
            <a:ext cx="6276975" cy="63976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solidFill>
                  <a:srgbClr val="000000"/>
                </a:solidFill>
              </a:rPr>
              <a:t>What is Baseline Data</a:t>
            </a:r>
            <a:endParaRPr lang="en-US" altLang="en-US" sz="2800" u="sng" dirty="0">
              <a:solidFill>
                <a:srgbClr val="0000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C7CDEDE-B0D5-7FFA-1D60-D54B657DA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160463"/>
            <a:ext cx="6276975" cy="5364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Age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Gender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Postcode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Educational attainment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Qualification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Emotion – e.g. anger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Behaviour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Social skills/communication skills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Attendance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What kind of indicators are these?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400" dirty="0"/>
              <a:t>Which are best suited to your service and group?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F1076F1-BED9-E217-BE55-1A5C9C7EB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6842125" cy="7921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0000"/>
                </a:solidFill>
              </a:rPr>
              <a:t>How do you decide which method ?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1052403-7F55-E502-9A7D-ADAB434D4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547" y="1233488"/>
            <a:ext cx="6587815" cy="47164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Do you know what you want to find out?</a:t>
            </a:r>
          </a:p>
          <a:p>
            <a:pPr eaLnBrk="1" hangingPunct="1"/>
            <a:r>
              <a:rPr lang="en-GB" altLang="en-US" sz="2800" dirty="0"/>
              <a:t>Do you have access to the people you need to talk/consult with?</a:t>
            </a:r>
          </a:p>
          <a:p>
            <a:pPr eaLnBrk="1" hangingPunct="1"/>
            <a:r>
              <a:rPr lang="en-GB" altLang="en-US" sz="2800" dirty="0"/>
              <a:t>How detailed do you need to go?</a:t>
            </a:r>
          </a:p>
          <a:p>
            <a:pPr eaLnBrk="1" hangingPunct="1"/>
            <a:r>
              <a:rPr lang="en-GB" altLang="en-US" sz="2800" dirty="0"/>
              <a:t>How many people do you need to talk to or what is a good sample number?</a:t>
            </a:r>
          </a:p>
          <a:p>
            <a:pPr eaLnBrk="1" hangingPunct="1"/>
            <a:r>
              <a:rPr lang="en-GB" altLang="en-US" sz="2800" dirty="0"/>
              <a:t>What money/people/time do you have to make this happen and what skills do they need?</a:t>
            </a:r>
          </a:p>
          <a:p>
            <a:pPr eaLnBrk="1" hangingPunct="1"/>
            <a:endParaRPr lang="en-US" alt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332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1236</TotalTime>
  <Words>1194</Words>
  <Application>Microsoft Office PowerPoint</Application>
  <PresentationFormat>On-screen Show (4:3)</PresentationFormat>
  <Paragraphs>218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Wingdings</vt:lpstr>
      <vt:lpstr>Wingdings 3</vt:lpstr>
      <vt:lpstr>Facet</vt:lpstr>
      <vt:lpstr>Measuring, Monitoring &amp; Evaluating Your Service Series part 2  CASESTUDIES Irish In Britain</vt:lpstr>
      <vt:lpstr>Introduction </vt:lpstr>
      <vt:lpstr>How to express aims…..</vt:lpstr>
      <vt:lpstr>How to express objectives</vt:lpstr>
      <vt:lpstr>Climate of fundraising</vt:lpstr>
      <vt:lpstr>Jargon Busting Pitstop!</vt:lpstr>
      <vt:lpstr>Monitoring &amp; Evaluation </vt:lpstr>
      <vt:lpstr>What is Baseline Data</vt:lpstr>
      <vt:lpstr>How do you decide which method ?</vt:lpstr>
      <vt:lpstr>Methods of Measuring Services</vt:lpstr>
      <vt:lpstr>Beneficiary outcomes</vt:lpstr>
      <vt:lpstr>Summary……of outcomes</vt:lpstr>
      <vt:lpstr>What are your outcomes?</vt:lpstr>
      <vt:lpstr>River of Life </vt:lpstr>
      <vt:lpstr>PowerPoint Presentation</vt:lpstr>
      <vt:lpstr>Diary or Log </vt:lpstr>
      <vt:lpstr>Diary or Log </vt:lpstr>
      <vt:lpstr>Questionnaires </vt:lpstr>
      <vt:lpstr>The Outcome Star </vt:lpstr>
      <vt:lpstr>PowerPoint Presentation</vt:lpstr>
      <vt:lpstr>A4 case studies or story</vt:lpstr>
      <vt:lpstr>Case Studies on Individuals</vt:lpstr>
      <vt:lpstr>Evaluation</vt:lpstr>
      <vt:lpstr>A word about data protection</vt:lpstr>
      <vt:lpstr>Next Steps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bcconsultancyservice</dc:creator>
  <cp:lastModifiedBy>Diane W</cp:lastModifiedBy>
  <cp:revision>70</cp:revision>
  <cp:lastPrinted>2018-05-15T17:48:23Z</cp:lastPrinted>
  <dcterms:created xsi:type="dcterms:W3CDTF">1601-01-01T00:00:00Z</dcterms:created>
  <dcterms:modified xsi:type="dcterms:W3CDTF">2025-12-09T18:22:24Z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